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256" r:id="rId5"/>
    <p:sldId id="288" r:id="rId6"/>
    <p:sldId id="287" r:id="rId7"/>
    <p:sldId id="289" r:id="rId8"/>
    <p:sldId id="290" r:id="rId9"/>
    <p:sldId id="291" r:id="rId10"/>
    <p:sldId id="292" r:id="rId11"/>
    <p:sldId id="293" r:id="rId12"/>
    <p:sldId id="294" r:id="rId13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3FDFF5F-3CA1-481A-82C9-B3CCF6C3CBFA}">
          <p14:sldIdLst>
            <p14:sldId id="256"/>
            <p14:sldId id="288"/>
            <p14:sldId id="287"/>
            <p14:sldId id="289"/>
            <p14:sldId id="290"/>
            <p14:sldId id="291"/>
            <p14:sldId id="292"/>
            <p14:sldId id="293"/>
            <p14:sldId id="29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4DC748-2450-014D-1F41-D189B39B521C}" v="4" dt="2025-10-10T13:58:01.4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6C6141-776A-408C-BEC0-8B1DCF6E56B5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0E923-57CE-4AC4-99E3-259964AF6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41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0E923-57CE-4AC4-99E3-259964AF6B3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773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46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875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5298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693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670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082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8616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821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2319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6329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198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93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991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112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418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441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619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048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0F97D23-20FF-4F28-9CA0-356508525F0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AEBE68-60B0-4841-A389-A4496E00E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30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1.jpeg"/><Relationship Id="rId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8.jpeg"/><Relationship Id="rId11" Type="http://schemas.openxmlformats.org/officeDocument/2006/relationships/image" Target="../media/image7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7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6.jpeg"/><Relationship Id="rId5" Type="http://schemas.openxmlformats.org/officeDocument/2006/relationships/image" Target="../media/image24.png"/><Relationship Id="rId10" Type="http://schemas.openxmlformats.org/officeDocument/2006/relationships/image" Target="../media/image7.png"/><Relationship Id="rId4" Type="http://schemas.openxmlformats.org/officeDocument/2006/relationships/image" Target="../media/image25.png"/><Relationship Id="rId9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3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Our Pupil Standards and Quality Report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St Margaret’s Primary School</a:t>
            </a:r>
          </a:p>
          <a:p>
            <a:r>
              <a:rPr lang="en-GB" dirty="0"/>
              <a:t>Session 2024-2025</a:t>
            </a:r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91337" y="26077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6275E-81BD-855D-FFB3-159C664BC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12E868D-937D-176D-F834-058112F642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67" y="2031913"/>
            <a:ext cx="5215536" cy="4205197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1E34F70A-2661-7019-7C66-CF92941012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55" y="728046"/>
            <a:ext cx="10234234" cy="1303867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17253" y="1735174"/>
            <a:ext cx="423782" cy="42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9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2E3F5-3F1A-5396-2CEF-5016F5F4F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5A993FA-02EC-FD98-F033-2E9CF9AE17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42" y="2020711"/>
            <a:ext cx="5446889" cy="443242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F630D3-2D7A-356C-131C-E8F5DF3B93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83" y="716844"/>
            <a:ext cx="10234234" cy="13038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D5A863-9DAF-97FB-697E-BB39246B40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46" y="2020711"/>
            <a:ext cx="2840796" cy="21305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ADE533-221E-CA90-CA66-BF93F42D3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531" y="2020711"/>
            <a:ext cx="2840796" cy="2130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EA42FF-DD9D-0007-504F-DE137EE2DD54}"/>
              </a:ext>
            </a:extLst>
          </p:cNvPr>
          <p:cNvSpPr txBox="1"/>
          <p:nvPr/>
        </p:nvSpPr>
        <p:spPr>
          <a:xfrm>
            <a:off x="5187122" y="251598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21458B-1D9D-60EB-567E-4F24B8908A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531" y="4151308"/>
            <a:ext cx="3018638" cy="22639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65F29D-68D8-E0B4-F7C9-A6D07961BA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33" y="4151308"/>
            <a:ext cx="2950821" cy="2213116"/>
          </a:xfrm>
          <a:prstGeom prst="rect">
            <a:avLst/>
          </a:prstGeom>
        </p:spPr>
      </p:pic>
      <p:pic>
        <p:nvPicPr>
          <p:cNvPr id="2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06488" y="11252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9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8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2C1C3-50E0-9B96-0ADC-1B253F5B5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C6735F5B-EF5E-CB2F-1A36-76420D8505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1126065"/>
            <a:ext cx="9398000" cy="1016000"/>
          </a:xfr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C79A3DC7-2472-9CDD-7FC8-1F3F8E0336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802" y="2039760"/>
            <a:ext cx="5029200" cy="40767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46610" y="1607500"/>
            <a:ext cx="432260" cy="43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8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EA5E6-A70F-7BA0-CA79-D3351D57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21FED12-0DE4-1A5C-FBFD-5A22659287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98" y="1126065"/>
            <a:ext cx="9398000" cy="1016000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EDC61D7F-3C9C-2CAF-BE72-0C3ACDC8E3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2285998"/>
            <a:ext cx="4902200" cy="387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1602E8-D69B-9E3E-09BB-CF9A233DFC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7" y="1648176"/>
            <a:ext cx="3224391" cy="24182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AD3223-8CE8-1FE7-B7C7-77D73B3691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965" y="1952165"/>
            <a:ext cx="1762482" cy="15137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48B0FC-13AE-4658-140A-9993B71AF6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19526" y="1991128"/>
            <a:ext cx="2418295" cy="18137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3E0613-A3D3-66AD-F8A1-11A2C3B8B5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19" y="4107136"/>
            <a:ext cx="2396059" cy="27175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654184-CB77-2D6E-6C51-9C083C72FD7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185" y="4107136"/>
            <a:ext cx="2897349" cy="2173012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21813" y="7586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1AE27-312A-4D4B-A61D-86CFDA63A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FE7D26-9CF8-4255-A0BE-EE1BE13E3D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15623" y="2557463"/>
            <a:ext cx="4160753" cy="33178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F82B07-416C-4262-B554-81CABF1281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6411" y="1086377"/>
            <a:ext cx="8639175" cy="1095375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05315" y="1524835"/>
            <a:ext cx="542192" cy="54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4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1AE27-312A-4D4B-A61D-86CFDA63A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547179-2FC5-4D6D-B832-960A4F06A6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31973" y="2557463"/>
            <a:ext cx="4128053" cy="33178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F82B07-416C-4262-B554-81CABF1281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6411" y="1086377"/>
            <a:ext cx="8639175" cy="10953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72FF6A-FA65-71C1-E098-FC45BB16CA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026" y="2588324"/>
            <a:ext cx="2148947" cy="16117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313B67-81D9-BE8D-D309-DE6097407A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026" y="4200034"/>
            <a:ext cx="2255560" cy="16916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446BB2-8749-769A-5F84-EA64552207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067" y="4139841"/>
            <a:ext cx="2324906" cy="17436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61DA9C-A220-891B-7D76-57107177A1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066" y="2390244"/>
            <a:ext cx="2324907" cy="174368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22704" y="15721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9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B4B5D2-9BF6-451D-A49E-E64363FAB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327" y="2052896"/>
            <a:ext cx="4696565" cy="38229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D9A3C2-2293-4590-A98E-110B092CE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EB3E45-4C93-45F0-8F98-BB788F89BD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2462" y="1322773"/>
            <a:ext cx="8922089" cy="774843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998" y="16763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3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9A3C2-2293-4590-A98E-110B092CE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A211A11-12E0-26D0-3B90-8FC2F35E70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861" y="2503732"/>
            <a:ext cx="2515494" cy="16380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EB3E45-4C93-45F0-8F98-BB788F89BD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2462" y="1322773"/>
            <a:ext cx="8922089" cy="774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9C81BC-50E2-459C-890F-06EE230FB7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0786" y="2461399"/>
            <a:ext cx="4072075" cy="32957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4BC531-0A10-F45C-E3B2-8C50876136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861" y="4175472"/>
            <a:ext cx="2515494" cy="18866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A1CC7C-FCAD-4B90-93C1-433F82ACFE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0660" y="4255339"/>
            <a:ext cx="2300126" cy="1726886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00660" y="17640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1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AC1CF6D90E8C488525592DBC104DB4" ma:contentTypeVersion="12" ma:contentTypeDescription="Create a new document." ma:contentTypeScope="" ma:versionID="b8cb73a98de08f068f2b5932b4ebb6c8">
  <xsd:schema xmlns:xsd="http://www.w3.org/2001/XMLSchema" xmlns:xs="http://www.w3.org/2001/XMLSchema" xmlns:p="http://schemas.microsoft.com/office/2006/metadata/properties" xmlns:ns2="39a33688-a8a6-4265-b5c2-8964c9a318cd" targetNamespace="http://schemas.microsoft.com/office/2006/metadata/properties" ma:root="true" ma:fieldsID="77b68ef3ba0de101c51875c60cfda683" ns2:_="">
    <xsd:import namespace="39a33688-a8a6-4265-b5c2-8964c9a318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a33688-a8a6-4265-b5c2-8964c9a318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FBD0314-182A-43D2-844E-1F0194E703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32D6D8-0A95-4A1D-B89B-101FFC701E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a33688-a8a6-4265-b5c2-8964c9a318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AC4ABA-348D-4DD4-A1BC-218A430DF773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  <ds:schemaRef ds:uri="http://schemas.openxmlformats.org/package/2006/metadata/core-properties"/>
    <ds:schemaRef ds:uri="39a33688-a8a6-4265-b5c2-8964c9a318cd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883</TotalTime>
  <Words>13</Words>
  <Application>Microsoft Office PowerPoint</Application>
  <PresentationFormat>Widescreen</PresentationFormat>
  <Paragraphs>4</Paragraphs>
  <Slides>9</Slides>
  <Notes>1</Notes>
  <HiddenSlides>0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Garamond</vt:lpstr>
      <vt:lpstr>Twinkl SemiBold</vt:lpstr>
      <vt:lpstr>Organic</vt:lpstr>
      <vt:lpstr>Our Pupil Standards and Quality Report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Falkirk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Pupil Standards and Quality Report</dc:title>
  <dc:creator>Ashley Johnston</dc:creator>
  <cp:lastModifiedBy>Ashley Johnston</cp:lastModifiedBy>
  <cp:revision>102</cp:revision>
  <cp:lastPrinted>2023-06-26T16:03:09Z</cp:lastPrinted>
  <dcterms:created xsi:type="dcterms:W3CDTF">2023-04-26T11:22:48Z</dcterms:created>
  <dcterms:modified xsi:type="dcterms:W3CDTF">2025-10-31T15:01:49Z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0x01010033AC1CF6D90E8C488525592DBC104DB4</vt:lpwstr>
  </property>
</Properties>
</file>