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32D12-1CC5-4690-A2ED-47806A58EA9B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024DE3-6BBE-44BE-8E46-EEAE9841F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10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8836CB-3D7D-4989-8621-31B4932BACD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C079E-ED09-84D4-BFED-7F6AFCBD1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82C9E-8D0A-064E-E3E6-6CDF79BBB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FBCCE-88D2-A310-E7A8-C672BB71C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D895B-83D0-BA06-3D2A-1FCFB3E1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59E99-3265-F9F7-AC78-C92B22E09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61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D9F7C-7234-1E00-5EC2-7274F7CDE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EBF13-9FD5-194F-3C43-9B820E056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7D09E-15E9-70DF-9CEB-C65B9506D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74BCE-93A2-D6F6-DE3B-FE260D8D0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F8F25-A63C-F98F-4F16-05ED0385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18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EB5F2-8758-8CD6-241F-50B2EF1D3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B038B-C90E-DCED-389B-7C81723A8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16F9-43BC-7AF4-52B9-9C60A38CE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AAC1D-3DCB-582F-B11D-88CD0DC36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D36FB-5940-353C-55E5-644E875C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4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DE388-3987-035D-97EB-92ACEC915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6ED3-47AD-F37E-4946-31D0574C92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FBAC11-29DD-971D-37B4-E5AF9D928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B9EBC7-D2DB-372E-AA01-4F410B32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1A8F9-069A-DE5B-5DA6-7596CFDF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1BAB6-2950-6894-602C-2008A9453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79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9FA2-989A-A4E9-30B6-23049E670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2F387-BB7B-8246-3EAC-A709B1BFE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80A93-EAA8-DA71-B560-5169E49D1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4A2781-C802-36D1-7417-B4693EF6C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77F62B-612E-FD88-E84A-BA37056EF6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996C6-0671-65A9-68A3-378A0033A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E20FFF-AD3C-7696-5276-3D014104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EA4249-2764-66AF-1441-A7CFEB930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548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7414-EFC5-6F78-0A3B-A3A2D389F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5B320E-2A6C-A346-5651-F8866DB0B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9414A3-C0A6-4043-4B3A-F1A71A32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C2786-1BFF-3E7D-52B6-5C9B1273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5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533C88-CCE9-E05E-F353-70D82D435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E5D665-8C9E-D231-4A6F-D773A0ADD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E31F8-0262-0D62-8A35-91FA08F5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016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1726C-FF29-851D-6A7E-73D983EE5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F7454-6344-F767-2C1E-2386EB061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2894E-617B-BF31-089A-D06BAA78EC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DD647-5EA8-E35A-A185-7B3D1FB04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286F7-5073-4C29-B897-06BD7668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0515A-D2E7-7272-1B08-C33A2108F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473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43693-AA05-7450-A880-C8D513F6D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3F0456-AD33-ED03-390C-A5DBFB401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5C084-858F-B2AB-6055-BD2B6D844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A7C99-92E1-C85F-8C30-4956477DB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25D1B-1771-D3AB-0006-2F083F77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04C2C-B046-0823-A332-C1E33749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46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C9FB3-4BAD-6C20-F8B1-E730B12BB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3075F-6998-AD4D-0C5F-4ABEFFB4D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E4114-9947-ECCD-B240-CBA9BB118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847EA-0373-D12B-55DC-F7EC25848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9481A-E83C-A6AA-631A-3F8993BCF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75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FEEC58-2FDE-F4E6-904A-272B6183A0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52C7D3-827A-9E49-D931-E065CB241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311B-56EC-B7DF-0277-D1B108577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FA20A-533C-C266-53E1-068FED57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1FA75-92C1-6AA1-D71C-503DC25AB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86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401BB3-62F1-E89E-DFC5-54F8867C7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74489-7D26-66EC-31EB-39CCC8E20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28AAA-F206-CA37-D6E4-1DC426ED20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73A38F-507E-4DF7-B3D2-FD546D984BCF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292D9-E60A-2109-3CDE-A9673ED060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C5B56-63DE-A384-0C4A-0EE869F813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02354B-83B9-4205-BD7F-4F32265403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63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2FD56-E6F4-3BD3-E326-632F54C95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691" y="2857154"/>
            <a:ext cx="6290280" cy="3447832"/>
          </a:xfrm>
        </p:spPr>
        <p:txBody>
          <a:bodyPr anchor="t">
            <a:normAutofit/>
          </a:bodyPr>
          <a:lstStyle/>
          <a:p>
            <a:r>
              <a:rPr lang="en-GB" sz="2000" dirty="0"/>
              <a:t>Link therapist: Naomi Brady</a:t>
            </a:r>
          </a:p>
          <a:p>
            <a:r>
              <a:rPr lang="en-GB" sz="2000" dirty="0"/>
              <a:t>Links with school to discuss supports for children’s speech, language and communication</a:t>
            </a:r>
          </a:p>
          <a:p>
            <a:r>
              <a:rPr lang="en-GB" sz="2000" dirty="0"/>
              <a:t>School and Naomi have conversations if there is a concern about a child’s speech, language or communication to discuss how best to support them</a:t>
            </a:r>
          </a:p>
          <a:p>
            <a:r>
              <a:rPr lang="en-GB" sz="2000" dirty="0"/>
              <a:t>If parents are concerned they can call the Helpline on Thursdays 1-4pm (01324 673585)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3627C-8FD0-E599-99E4-E0F04D059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9525" y="442842"/>
            <a:ext cx="4070795" cy="57537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91FB93-B021-9325-ECAD-FF56FCEB9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924" y="661384"/>
            <a:ext cx="1863492" cy="2087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623E15-6A7B-FA34-01CD-38315CBF2A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94" y="540310"/>
            <a:ext cx="2729594" cy="15623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789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NHS Forth Valley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Naomi Brady (NHS Forth Valley)</dc:creator>
  <cp:lastModifiedBy>Naomi Brady (NHS Forth Valley)</cp:lastModifiedBy>
  <cp:revision>1</cp:revision>
  <dcterms:created xsi:type="dcterms:W3CDTF">2026-09-11T14:08:27Z</dcterms:created>
  <dcterms:modified xsi:type="dcterms:W3CDTF">2026-09-11T14:09:44Z</dcterms:modified>
</cp:coreProperties>
</file>