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mp4" ContentType="video/mp4"/>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0"/>
  </p:notesMasterIdLst>
  <p:handoutMasterIdLst>
    <p:handoutMasterId r:id="rId31"/>
  </p:handoutMasterIdLst>
  <p:sldIdLst>
    <p:sldId id="370" r:id="rId5"/>
    <p:sldId id="363" r:id="rId6"/>
    <p:sldId id="586" r:id="rId7"/>
    <p:sldId id="608" r:id="rId8"/>
    <p:sldId id="611" r:id="rId9"/>
    <p:sldId id="613" r:id="rId10"/>
    <p:sldId id="605" r:id="rId11"/>
    <p:sldId id="606" r:id="rId12"/>
    <p:sldId id="616" r:id="rId13"/>
    <p:sldId id="615" r:id="rId14"/>
    <p:sldId id="533" r:id="rId15"/>
    <p:sldId id="532" r:id="rId16"/>
    <p:sldId id="620" r:id="rId17"/>
    <p:sldId id="515" r:id="rId18"/>
    <p:sldId id="536" r:id="rId19"/>
    <p:sldId id="621" r:id="rId20"/>
    <p:sldId id="619" r:id="rId21"/>
    <p:sldId id="546" r:id="rId22"/>
    <p:sldId id="565" r:id="rId23"/>
    <p:sldId id="626" r:id="rId24"/>
    <p:sldId id="632" r:id="rId25"/>
    <p:sldId id="563" r:id="rId26"/>
    <p:sldId id="371" r:id="rId27"/>
    <p:sldId id="480" r:id="rId28"/>
    <p:sldId id="631" r:id="rId29"/>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eorge Milliken" initials="GM" lastIdx="5" clrIdx="0">
    <p:extLst>
      <p:ext uri="{19B8F6BF-5375-455C-9EA6-DF929625EA0E}">
        <p15:presenceInfo xmlns:p15="http://schemas.microsoft.com/office/powerpoint/2012/main" userId="S::esgmilliken@glow.gov.uk::cd5bbdb7-4ac1-4f18-91ae-98924a7c07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30A0"/>
    <a:srgbClr val="97AE52"/>
    <a:srgbClr val="00ABB5"/>
    <a:srgbClr val="B3D236"/>
    <a:srgbClr val="00C4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7A296C-0BBD-78D7-AE5E-4E74D7A602A4}" v="3" dt="2019-04-17T13:24:45.727"/>
    <p1510:client id="{CD22E627-D71B-8E03-A731-9A9196508939}" v="15" dt="2019-03-27T13:38:49.69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2226" autoAdjust="0"/>
  </p:normalViewPr>
  <p:slideViewPr>
    <p:cSldViewPr snapToGrid="0">
      <p:cViewPr varScale="1">
        <p:scale>
          <a:sx n="46" d="100"/>
          <a:sy n="46" d="100"/>
        </p:scale>
        <p:origin x="768" y="54"/>
      </p:cViewPr>
      <p:guideLst>
        <p:guide orient="horz" pos="2160"/>
        <p:guide pos="3840"/>
      </p:guideLst>
    </p:cSldViewPr>
  </p:slideViewPr>
  <p:notesTextViewPr>
    <p:cViewPr>
      <p:scale>
        <a:sx n="1" d="1"/>
        <a:sy n="1" d="1"/>
      </p:scale>
      <p:origin x="0" y="0"/>
    </p:cViewPr>
  </p:notesTextViewPr>
  <p:sorterViewPr>
    <p:cViewPr>
      <p:scale>
        <a:sx n="100" d="100"/>
        <a:sy n="100" d="100"/>
      </p:scale>
      <p:origin x="0" y="-1308"/>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7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heme" Target="theme/theme1.xml"/><Relationship Id="rId6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zanne Hargreaves" userId="S::ltshargreaves@glow.gov.uk::5a7887db-f18f-4a1a-bde1-48ac15a4230f" providerId="AD" clId="Web-{7449B948-B5ED-35A1-3747-B539382E4A1E}"/>
    <pc:docChg chg="addSld">
      <pc:chgData name="Suzanne Hargreaves" userId="S::ltshargreaves@glow.gov.uk::5a7887db-f18f-4a1a-bde1-48ac15a4230f" providerId="AD" clId="Web-{7449B948-B5ED-35A1-3747-B539382E4A1E}" dt="2019-05-21T12:34:30.568" v="0"/>
      <pc:docMkLst>
        <pc:docMk/>
      </pc:docMkLst>
      <pc:sldChg chg="new">
        <pc:chgData name="Suzanne Hargreaves" userId="S::ltshargreaves@glow.gov.uk::5a7887db-f18f-4a1a-bde1-48ac15a4230f" providerId="AD" clId="Web-{7449B948-B5ED-35A1-3747-B539382E4A1E}" dt="2019-05-21T12:34:30.568" v="0"/>
        <pc:sldMkLst>
          <pc:docMk/>
          <pc:sldMk cId="2174860077" sldId="63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748" cy="4990936"/>
          </a:xfrm>
          <a:prstGeom prst="rect">
            <a:avLst/>
          </a:prstGeom>
        </p:spPr>
        <p:txBody>
          <a:bodyPr vert="horz" lIns="194840" tIns="97420" rIns="194840" bIns="97420" rtlCol="0"/>
          <a:lstStyle>
            <a:lvl1pPr algn="l">
              <a:defRPr sz="2600"/>
            </a:lvl1pPr>
          </a:lstStyle>
          <a:p>
            <a:endParaRPr lang="en-GB"/>
          </a:p>
        </p:txBody>
      </p:sp>
      <p:sp>
        <p:nvSpPr>
          <p:cNvPr id="3" name="Date Placeholder 2"/>
          <p:cNvSpPr>
            <a:spLocks noGrp="1"/>
          </p:cNvSpPr>
          <p:nvPr>
            <p:ph type="dt" sz="quarter" idx="1"/>
          </p:nvPr>
        </p:nvSpPr>
        <p:spPr>
          <a:xfrm>
            <a:off x="3816572" y="0"/>
            <a:ext cx="2919748" cy="4990936"/>
          </a:xfrm>
          <a:prstGeom prst="rect">
            <a:avLst/>
          </a:prstGeom>
        </p:spPr>
        <p:txBody>
          <a:bodyPr vert="horz" lIns="194840" tIns="97420" rIns="194840" bIns="97420" rtlCol="0"/>
          <a:lstStyle>
            <a:lvl1pPr algn="r">
              <a:defRPr sz="2600"/>
            </a:lvl1pPr>
          </a:lstStyle>
          <a:p>
            <a:fld id="{1E1EEAC2-6BA7-4ABE-8AD8-0D26EC897E9A}" type="datetimeFigureOut">
              <a:rPr lang="en-GB" smtClean="0"/>
              <a:t>11/06/2019</a:t>
            </a:fld>
            <a:endParaRPr lang="en-GB"/>
          </a:p>
        </p:txBody>
      </p:sp>
      <p:sp>
        <p:nvSpPr>
          <p:cNvPr id="4" name="Footer Placeholder 3"/>
          <p:cNvSpPr>
            <a:spLocks noGrp="1"/>
          </p:cNvSpPr>
          <p:nvPr>
            <p:ph type="ftr" sz="quarter" idx="2"/>
          </p:nvPr>
        </p:nvSpPr>
        <p:spPr>
          <a:xfrm>
            <a:off x="0" y="94482290"/>
            <a:ext cx="2919748" cy="4990926"/>
          </a:xfrm>
          <a:prstGeom prst="rect">
            <a:avLst/>
          </a:prstGeom>
        </p:spPr>
        <p:txBody>
          <a:bodyPr vert="horz" lIns="194840" tIns="97420" rIns="194840" bIns="97420" rtlCol="0" anchor="b"/>
          <a:lstStyle>
            <a:lvl1pPr algn="l">
              <a:defRPr sz="2600"/>
            </a:lvl1pPr>
          </a:lstStyle>
          <a:p>
            <a:endParaRPr lang="en-GB"/>
          </a:p>
        </p:txBody>
      </p:sp>
      <p:sp>
        <p:nvSpPr>
          <p:cNvPr id="5" name="Slide Number Placeholder 4"/>
          <p:cNvSpPr>
            <a:spLocks noGrp="1"/>
          </p:cNvSpPr>
          <p:nvPr>
            <p:ph type="sldNum" sz="quarter" idx="3"/>
          </p:nvPr>
        </p:nvSpPr>
        <p:spPr>
          <a:xfrm>
            <a:off x="3816572" y="94482290"/>
            <a:ext cx="2919748" cy="4990926"/>
          </a:xfrm>
          <a:prstGeom prst="rect">
            <a:avLst/>
          </a:prstGeom>
        </p:spPr>
        <p:txBody>
          <a:bodyPr vert="horz" lIns="194840" tIns="97420" rIns="194840" bIns="97420" rtlCol="0" anchor="b"/>
          <a:lstStyle>
            <a:lvl1pPr algn="r">
              <a:defRPr sz="2600"/>
            </a:lvl1pPr>
          </a:lstStyle>
          <a:p>
            <a:fld id="{847A8C41-7247-444A-9DC9-E9ACA2EFD3C8}" type="slidenum">
              <a:rPr lang="en-GB" smtClean="0"/>
              <a:t>‹#›</a:t>
            </a:fld>
            <a:endParaRPr lang="en-GB"/>
          </a:p>
        </p:txBody>
      </p:sp>
    </p:spTree>
    <p:extLst>
      <p:ext uri="{BB962C8B-B14F-4D97-AF65-F5344CB8AC3E}">
        <p14:creationId xmlns:p14="http://schemas.microsoft.com/office/powerpoint/2010/main" val="34290705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748" cy="4990936"/>
          </a:xfrm>
          <a:prstGeom prst="rect">
            <a:avLst/>
          </a:prstGeom>
        </p:spPr>
        <p:txBody>
          <a:bodyPr vert="horz" lIns="194840" tIns="97420" rIns="194840" bIns="97420" rtlCol="0"/>
          <a:lstStyle>
            <a:lvl1pPr algn="l">
              <a:defRPr sz="2600"/>
            </a:lvl1pPr>
          </a:lstStyle>
          <a:p>
            <a:endParaRPr lang="en-GB"/>
          </a:p>
        </p:txBody>
      </p:sp>
      <p:sp>
        <p:nvSpPr>
          <p:cNvPr id="3" name="Date Placeholder 2"/>
          <p:cNvSpPr>
            <a:spLocks noGrp="1"/>
          </p:cNvSpPr>
          <p:nvPr>
            <p:ph type="dt" idx="1"/>
          </p:nvPr>
        </p:nvSpPr>
        <p:spPr>
          <a:xfrm>
            <a:off x="3816572" y="0"/>
            <a:ext cx="2919748" cy="4990936"/>
          </a:xfrm>
          <a:prstGeom prst="rect">
            <a:avLst/>
          </a:prstGeom>
        </p:spPr>
        <p:txBody>
          <a:bodyPr vert="horz" lIns="194840" tIns="97420" rIns="194840" bIns="97420" rtlCol="0"/>
          <a:lstStyle>
            <a:lvl1pPr algn="r">
              <a:defRPr sz="2600"/>
            </a:lvl1pPr>
          </a:lstStyle>
          <a:p>
            <a:fld id="{A6D5B34D-ADEC-457E-B4B9-B8BA594A1FF5}" type="datetimeFigureOut">
              <a:rPr lang="en-GB" smtClean="0"/>
              <a:t>11/06/2019</a:t>
            </a:fld>
            <a:endParaRPr lang="en-GB"/>
          </a:p>
        </p:txBody>
      </p:sp>
      <p:sp>
        <p:nvSpPr>
          <p:cNvPr id="4" name="Slide Image Placeholder 3"/>
          <p:cNvSpPr>
            <a:spLocks noGrp="1" noRot="1" noChangeAspect="1"/>
          </p:cNvSpPr>
          <p:nvPr>
            <p:ph type="sldImg" idx="2"/>
          </p:nvPr>
        </p:nvSpPr>
        <p:spPr>
          <a:xfrm>
            <a:off x="-26469975" y="12441238"/>
            <a:ext cx="59672538" cy="33566100"/>
          </a:xfrm>
          <a:prstGeom prst="rect">
            <a:avLst/>
          </a:prstGeom>
          <a:noFill/>
          <a:ln w="12700">
            <a:solidFill>
              <a:prstClr val="black"/>
            </a:solidFill>
          </a:ln>
        </p:spPr>
        <p:txBody>
          <a:bodyPr vert="horz" lIns="194840" tIns="97420" rIns="194840" bIns="97420" rtlCol="0" anchor="ctr"/>
          <a:lstStyle/>
          <a:p>
            <a:endParaRPr lang="en-GB"/>
          </a:p>
        </p:txBody>
      </p:sp>
      <p:sp>
        <p:nvSpPr>
          <p:cNvPr id="5" name="Notes Placeholder 4"/>
          <p:cNvSpPr>
            <a:spLocks noGrp="1"/>
          </p:cNvSpPr>
          <p:nvPr>
            <p:ph type="body" sz="quarter" idx="3"/>
          </p:nvPr>
        </p:nvSpPr>
        <p:spPr>
          <a:xfrm>
            <a:off x="673801" y="47871469"/>
            <a:ext cx="5390304" cy="39167571"/>
          </a:xfrm>
          <a:prstGeom prst="rect">
            <a:avLst/>
          </a:prstGeom>
        </p:spPr>
        <p:txBody>
          <a:bodyPr vert="horz" lIns="194840" tIns="97420" rIns="194840" bIns="974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82290"/>
            <a:ext cx="2919748" cy="4990926"/>
          </a:xfrm>
          <a:prstGeom prst="rect">
            <a:avLst/>
          </a:prstGeom>
        </p:spPr>
        <p:txBody>
          <a:bodyPr vert="horz" lIns="194840" tIns="97420" rIns="194840" bIns="97420" rtlCol="0" anchor="b"/>
          <a:lstStyle>
            <a:lvl1pPr algn="l">
              <a:defRPr sz="2600"/>
            </a:lvl1pPr>
          </a:lstStyle>
          <a:p>
            <a:endParaRPr lang="en-GB"/>
          </a:p>
        </p:txBody>
      </p:sp>
      <p:sp>
        <p:nvSpPr>
          <p:cNvPr id="7" name="Slide Number Placeholder 6"/>
          <p:cNvSpPr>
            <a:spLocks noGrp="1"/>
          </p:cNvSpPr>
          <p:nvPr>
            <p:ph type="sldNum" sz="quarter" idx="5"/>
          </p:nvPr>
        </p:nvSpPr>
        <p:spPr>
          <a:xfrm>
            <a:off x="3816572" y="94482290"/>
            <a:ext cx="2919748" cy="4990926"/>
          </a:xfrm>
          <a:prstGeom prst="rect">
            <a:avLst/>
          </a:prstGeom>
        </p:spPr>
        <p:txBody>
          <a:bodyPr vert="horz" lIns="194840" tIns="97420" rIns="194840" bIns="97420" rtlCol="0" anchor="b"/>
          <a:lstStyle>
            <a:lvl1pPr algn="r">
              <a:defRPr sz="2600"/>
            </a:lvl1pPr>
          </a:lstStyle>
          <a:p>
            <a:fld id="{1238C683-9137-4122-84BD-5AA5692D6AF0}" type="slidenum">
              <a:rPr lang="en-GB" smtClean="0"/>
              <a:t>‹#›</a:t>
            </a:fld>
            <a:endParaRPr lang="en-GB"/>
          </a:p>
        </p:txBody>
      </p:sp>
    </p:spTree>
    <p:extLst>
      <p:ext uri="{BB962C8B-B14F-4D97-AF65-F5344CB8AC3E}">
        <p14:creationId xmlns:p14="http://schemas.microsoft.com/office/powerpoint/2010/main" val="1627232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youtube.com/watch?v=URvC6T_xhE0&amp;feature=youtu.be"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youtube.com/watch?v=2IcpwISszbQ"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1948404">
              <a:defRPr/>
            </a:pPr>
            <a:fld id="{1238C683-9137-4122-84BD-5AA5692D6AF0}" type="slidenum">
              <a:rPr lang="en-GB">
                <a:solidFill>
                  <a:prstClr val="black"/>
                </a:solidFill>
                <a:latin typeface="Calibri"/>
              </a:rPr>
              <a:pPr defTabSz="1948404">
                <a:defRPr/>
              </a:pPr>
              <a:t>1</a:t>
            </a:fld>
            <a:endParaRPr lang="en-GB">
              <a:solidFill>
                <a:prstClr val="black"/>
              </a:solidFill>
              <a:latin typeface="Calibri"/>
            </a:endParaRPr>
          </a:p>
        </p:txBody>
      </p:sp>
    </p:spTree>
    <p:extLst>
      <p:ext uri="{BB962C8B-B14F-4D97-AF65-F5344CB8AC3E}">
        <p14:creationId xmlns:p14="http://schemas.microsoft.com/office/powerpoint/2010/main" val="19451504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038300" y="12679363"/>
            <a:ext cx="60829825" cy="34216975"/>
          </a:xfrm>
        </p:spPr>
      </p:sp>
      <p:sp>
        <p:nvSpPr>
          <p:cNvPr id="3" name="Notes Placeholder 2"/>
          <p:cNvSpPr>
            <a:spLocks noGrp="1"/>
          </p:cNvSpPr>
          <p:nvPr>
            <p:ph type="body" idx="1"/>
          </p:nvPr>
        </p:nvSpPr>
        <p:spPr/>
        <p:txBody>
          <a:bodyPr/>
          <a:lstStyle/>
          <a:p>
            <a:r>
              <a:rPr lang="en-GB" dirty="0"/>
              <a:t>Fear of Missing Out and social pressures lead to anxiety in young people – how can we support them?</a:t>
            </a:r>
            <a:endParaRPr lang="en-US" dirty="0"/>
          </a:p>
        </p:txBody>
      </p:sp>
      <p:sp>
        <p:nvSpPr>
          <p:cNvPr id="4" name="Slide Number Placeholder 3"/>
          <p:cNvSpPr>
            <a:spLocks noGrp="1"/>
          </p:cNvSpPr>
          <p:nvPr>
            <p:ph type="sldNum" sz="quarter" idx="10"/>
          </p:nvPr>
        </p:nvSpPr>
        <p:spPr/>
        <p:txBody>
          <a:bodyPr/>
          <a:lstStyle/>
          <a:p>
            <a:fld id="{1238C683-9137-4122-84BD-5AA5692D6AF0}" type="slidenum">
              <a:rPr lang="en-GB" smtClean="0"/>
              <a:t>10</a:t>
            </a:fld>
            <a:endParaRPr lang="en-GB"/>
          </a:p>
        </p:txBody>
      </p:sp>
    </p:spTree>
    <p:extLst>
      <p:ext uri="{BB962C8B-B14F-4D97-AF65-F5344CB8AC3E}">
        <p14:creationId xmlns:p14="http://schemas.microsoft.com/office/powerpoint/2010/main" val="9562600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are we learning about young people and the landscape they exist in</a:t>
            </a:r>
          </a:p>
        </p:txBody>
      </p:sp>
      <p:sp>
        <p:nvSpPr>
          <p:cNvPr id="4" name="Slide Number Placeholder 3"/>
          <p:cNvSpPr>
            <a:spLocks noGrp="1"/>
          </p:cNvSpPr>
          <p:nvPr>
            <p:ph type="sldNum" sz="quarter" idx="10"/>
          </p:nvPr>
        </p:nvSpPr>
        <p:spPr/>
        <p:txBody>
          <a:bodyPr/>
          <a:lstStyle/>
          <a:p>
            <a:fld id="{A3C768AD-ED15-CE49-BE9D-B5F44539C8D7}" type="slidenum">
              <a:rPr lang="en-US" smtClean="0"/>
              <a:t>11</a:t>
            </a:fld>
            <a:endParaRPr lang="en-US"/>
          </a:p>
        </p:txBody>
      </p:sp>
    </p:spTree>
    <p:extLst>
      <p:ext uri="{BB962C8B-B14F-4D97-AF65-F5344CB8AC3E}">
        <p14:creationId xmlns:p14="http://schemas.microsoft.com/office/powerpoint/2010/main" val="6559245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12</a:t>
            </a:fld>
            <a:endParaRPr lang="en-GB"/>
          </a:p>
        </p:txBody>
      </p:sp>
    </p:spTree>
    <p:extLst>
      <p:ext uri="{BB962C8B-B14F-4D97-AF65-F5344CB8AC3E}">
        <p14:creationId xmlns:p14="http://schemas.microsoft.com/office/powerpoint/2010/main" val="39340355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GB" sz="2600" dirty="0"/>
          </a:p>
          <a:p>
            <a:pPr defTabSz="1948404">
              <a:defRPr/>
            </a:pPr>
            <a:r>
              <a:rPr lang="en-GB" dirty="0"/>
              <a:t>This video from Oct 2018 details the grooming story of Ben and the impact upon him and his parents – bad actors are aware of the risks and how that provides opportunities for them – </a:t>
            </a:r>
            <a:r>
              <a:rPr lang="en-GB" dirty="0" smtClean="0"/>
              <a:t>think </a:t>
            </a:r>
            <a:r>
              <a:rPr lang="en-GB" dirty="0"/>
              <a:t>about the power of “SHAME” in this instance -  how do we give children the confidence to get past shame and REPORT</a:t>
            </a:r>
            <a:r>
              <a:rPr lang="en-GB" baseline="0" dirty="0"/>
              <a:t> - </a:t>
            </a:r>
            <a:r>
              <a:rPr lang="en-GB" dirty="0"/>
              <a:t>knowing this, what do technology companies do? What can we do as parents? As teachers?</a:t>
            </a:r>
          </a:p>
          <a:p>
            <a:pPr lvl="0"/>
            <a:endParaRPr lang="en-GB" sz="2600" dirty="0"/>
          </a:p>
          <a:p>
            <a:pPr lvl="0"/>
            <a:r>
              <a:rPr lang="en-GB" sz="2600" dirty="0"/>
              <a:t>Stages of grooming:</a:t>
            </a:r>
          </a:p>
          <a:p>
            <a:pPr lvl="0"/>
            <a:endParaRPr lang="en-GB" sz="2600" dirty="0"/>
          </a:p>
          <a:p>
            <a:pPr lvl="0"/>
            <a:r>
              <a:rPr lang="en-GB" sz="2600" dirty="0"/>
              <a:t>Targeting the victim A groomer will identify some type of vulnerability within the intended victim. Children with less involved parents are more desirable, although all young people are potential victims. </a:t>
            </a:r>
          </a:p>
          <a:p>
            <a:r>
              <a:rPr lang="en-GB" sz="2600" dirty="0"/>
              <a:t> </a:t>
            </a:r>
          </a:p>
          <a:p>
            <a:pPr lvl="0"/>
            <a:r>
              <a:rPr lang="en-GB" sz="2600" dirty="0"/>
              <a:t>Gaining the victim’s trust The groomer gains their victim’s trust by gathering information about the child, their needs and how to fill them. They make the child feel understood and valued.</a:t>
            </a:r>
          </a:p>
          <a:p>
            <a:r>
              <a:rPr lang="en-GB" sz="2600" dirty="0"/>
              <a:t> </a:t>
            </a:r>
          </a:p>
          <a:p>
            <a:pPr lvl="0"/>
            <a:r>
              <a:rPr lang="en-GB" sz="2600" dirty="0"/>
              <a:t>Filling a need Once the groomer has discovered what the child’s needs are, they begin to fill the void. They may provide drink, drugs, somewhere to stay, thoughtful gifts, </a:t>
            </a:r>
            <a:r>
              <a:rPr lang="en-GB" sz="2600" dirty="0" err="1"/>
              <a:t>etc</a:t>
            </a:r>
            <a:r>
              <a:rPr lang="en-GB" sz="2600" dirty="0"/>
              <a:t> – but most significantly, the groomer will make the child feel loved and special.</a:t>
            </a:r>
          </a:p>
          <a:p>
            <a:r>
              <a:rPr lang="en-GB" sz="2600" dirty="0"/>
              <a:t> </a:t>
            </a:r>
          </a:p>
          <a:p>
            <a:pPr lvl="0"/>
            <a:r>
              <a:rPr lang="en-GB" sz="2600" dirty="0"/>
              <a:t>Isolating the child The groomer will encourage the child to sever protective contacts with family and friends and assume a protective and understanding position. </a:t>
            </a:r>
          </a:p>
          <a:p>
            <a:r>
              <a:rPr lang="en-GB" sz="2600" dirty="0"/>
              <a:t> </a:t>
            </a:r>
          </a:p>
          <a:p>
            <a:pPr lvl="0"/>
            <a:r>
              <a:rPr lang="en-GB" sz="2600" dirty="0"/>
              <a:t>Sexualising the relationship After the emotional attachment and trust of the child has been obtained, the groomer progressively sexualises the relationship. Desensitisation of the child may occur through talking, watching pornography and having sexual contact. The child may begin to see their relationship in more special terms. </a:t>
            </a:r>
          </a:p>
          <a:p>
            <a:r>
              <a:rPr lang="en-GB" sz="2600" dirty="0"/>
              <a:t> </a:t>
            </a:r>
          </a:p>
          <a:p>
            <a:pPr lvl="0"/>
            <a:r>
              <a:rPr lang="en-GB" sz="2600" dirty="0"/>
              <a:t>Maintaining control Once the sexual abuse has begun, child sex abusers use secrecy, blame and threats to manipulate the child into silence and participation. Threats may be made against the child’s family and friends. The abuser may also threaten to circulate indecent/ abusive images.</a:t>
            </a:r>
          </a:p>
          <a:p>
            <a:endParaRPr lang="en-GB" dirty="0"/>
          </a:p>
        </p:txBody>
      </p:sp>
      <p:sp>
        <p:nvSpPr>
          <p:cNvPr id="4" name="Slide Number Placeholder 3"/>
          <p:cNvSpPr>
            <a:spLocks noGrp="1"/>
          </p:cNvSpPr>
          <p:nvPr>
            <p:ph type="sldNum" sz="quarter" idx="5"/>
          </p:nvPr>
        </p:nvSpPr>
        <p:spPr/>
        <p:txBody>
          <a:bodyPr/>
          <a:lstStyle/>
          <a:p>
            <a:pPr defTabSz="1948404">
              <a:defRPr/>
            </a:pPr>
            <a:fld id="{1238C683-9137-4122-84BD-5AA5692D6AF0}" type="slidenum">
              <a:rPr lang="en-GB">
                <a:solidFill>
                  <a:prstClr val="black"/>
                </a:solidFill>
                <a:latin typeface="Calibri"/>
              </a:rPr>
              <a:pPr defTabSz="1948404">
                <a:defRPr/>
              </a:pPr>
              <a:t>13</a:t>
            </a:fld>
            <a:endParaRPr lang="en-GB">
              <a:solidFill>
                <a:prstClr val="black"/>
              </a:solidFill>
              <a:latin typeface="Calibri"/>
            </a:endParaRPr>
          </a:p>
        </p:txBody>
      </p:sp>
    </p:spTree>
    <p:extLst>
      <p:ext uri="{BB962C8B-B14F-4D97-AF65-F5344CB8AC3E}">
        <p14:creationId xmlns:p14="http://schemas.microsoft.com/office/powerpoint/2010/main" val="31197748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cs typeface="Calibri"/>
              </a:rPr>
              <a:t>Please copy this link to your browser for video clip: https</a:t>
            </a:r>
            <a:r>
              <a:rPr lang="en-GB" dirty="0" smtClean="0">
                <a:cs typeface="Calibri"/>
              </a:rPr>
              <a:t>://</a:t>
            </a:r>
            <a:r>
              <a:rPr lang="en-GB" dirty="0" smtClean="0">
                <a:cs typeface="Calibri"/>
              </a:rPr>
              <a:t>www.youtube.com/watch?v=6wdqYL3vD8g</a:t>
            </a:r>
          </a:p>
          <a:p>
            <a:endParaRPr lang="en-GB" dirty="0" smtClean="0">
              <a:cs typeface="Calibri"/>
            </a:endParaRPr>
          </a:p>
          <a:p>
            <a:endParaRPr lang="en-GB" dirty="0" smtClean="0">
              <a:cs typeface="Calibri"/>
            </a:endParaRPr>
          </a:p>
          <a:p>
            <a:endParaRPr lang="en-GB" dirty="0" smtClean="0">
              <a:cs typeface="Calibri"/>
            </a:endParaRPr>
          </a:p>
          <a:p>
            <a:endParaRPr lang="en-GB" dirty="0" smtClean="0">
              <a:cs typeface="Calibri"/>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14</a:t>
            </a:fld>
            <a:endParaRPr lang="en-GB"/>
          </a:p>
        </p:txBody>
      </p:sp>
    </p:spTree>
    <p:extLst>
      <p:ext uri="{BB962C8B-B14F-4D97-AF65-F5344CB8AC3E}">
        <p14:creationId xmlns:p14="http://schemas.microsoft.com/office/powerpoint/2010/main" val="18754754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049663" y="13506450"/>
            <a:ext cx="64789051" cy="36444238"/>
          </a:xfrm>
        </p:spPr>
      </p:sp>
      <p:sp>
        <p:nvSpPr>
          <p:cNvPr id="3" name="Notes Placeholder 2"/>
          <p:cNvSpPr>
            <a:spLocks noGrp="1"/>
          </p:cNvSpPr>
          <p:nvPr>
            <p:ph type="body" idx="1"/>
          </p:nvPr>
        </p:nvSpPr>
        <p:spPr/>
        <p:txBody>
          <a:bodyPr/>
          <a:lstStyle/>
          <a:p>
            <a:pPr>
              <a:spcBef>
                <a:spcPct val="20000"/>
              </a:spcBef>
              <a:spcAft>
                <a:spcPct val="0"/>
              </a:spcAft>
            </a:pPr>
            <a:r>
              <a:rPr lang="en-GB" dirty="0"/>
              <a:t>What precautions would we take before letting children go in to</a:t>
            </a:r>
            <a:r>
              <a:rPr lang="en-GB" baseline="0" dirty="0"/>
              <a:t> </a:t>
            </a:r>
            <a:r>
              <a:rPr lang="en-GB" dirty="0"/>
              <a:t>town?</a:t>
            </a:r>
            <a:endParaRPr lang="en-US" dirty="0"/>
          </a:p>
          <a:p>
            <a:pPr>
              <a:spcBef>
                <a:spcPct val="20000"/>
              </a:spcBef>
              <a:spcAft>
                <a:spcPct val="0"/>
              </a:spcAft>
            </a:pPr>
            <a:r>
              <a:rPr lang="en-GB" dirty="0">
                <a:cs typeface="Calibri"/>
              </a:rPr>
              <a:t>Make a list of </a:t>
            </a:r>
            <a:r>
              <a:rPr lang="en-GB" dirty="0" smtClean="0">
                <a:cs typeface="Calibri"/>
              </a:rPr>
              <a:t>questions </a:t>
            </a:r>
            <a:r>
              <a:rPr lang="en-GB" dirty="0">
                <a:cs typeface="Calibri"/>
              </a:rPr>
              <a:t>we'd ask – should we ask same questions before online use?</a:t>
            </a:r>
          </a:p>
          <a:p>
            <a:pPr>
              <a:spcBef>
                <a:spcPct val="20000"/>
              </a:spcBef>
              <a:spcAft>
                <a:spcPct val="0"/>
              </a:spcAft>
            </a:pPr>
            <a:endParaRPr lang="en-GB" dirty="0">
              <a:cs typeface="Calibri"/>
            </a:endParaRPr>
          </a:p>
          <a:p>
            <a:pPr>
              <a:lnSpc>
                <a:spcPct val="90000"/>
              </a:lnSpc>
              <a:spcBef>
                <a:spcPts val="2131"/>
              </a:spcBef>
            </a:pPr>
            <a:endParaRPr lang="en-GB" dirty="0">
              <a:cs typeface="Calibri"/>
            </a:endParaRPr>
          </a:p>
          <a:p>
            <a:endParaRPr lang="en-US" dirty="0">
              <a:cs typeface="Calibri"/>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15</a:t>
            </a:fld>
            <a:endParaRPr lang="en-GB"/>
          </a:p>
        </p:txBody>
      </p:sp>
    </p:spTree>
    <p:extLst>
      <p:ext uri="{BB962C8B-B14F-4D97-AF65-F5344CB8AC3E}">
        <p14:creationId xmlns:p14="http://schemas.microsoft.com/office/powerpoint/2010/main" val="38088653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4300" dirty="0"/>
              <a:t>Child safety films now have a completely different tone from the ones I used to watch in the </a:t>
            </a:r>
            <a:r>
              <a:rPr lang="en-GB" sz="4300" dirty="0" err="1"/>
              <a:t>70s</a:t>
            </a:r>
            <a:r>
              <a:rPr lang="en-GB" sz="4300" dirty="0"/>
              <a:t>! However think about the core messages in the video, can they also apply to online safety? How?</a:t>
            </a:r>
          </a:p>
          <a:p>
            <a:endParaRPr lang="en-GB" sz="4300" dirty="0"/>
          </a:p>
          <a:p>
            <a:r>
              <a:rPr lang="en-GB" sz="4300" dirty="0"/>
              <a:t>- don’t talk to strangers morphs into “I saw your willy”.  NSPCC video: https://www.youtube.com/watch?v=z1n9Jly3CQ8</a:t>
            </a:r>
          </a:p>
        </p:txBody>
      </p:sp>
      <p:sp>
        <p:nvSpPr>
          <p:cNvPr id="4" name="Slide Number Placeholder 3"/>
          <p:cNvSpPr>
            <a:spLocks noGrp="1"/>
          </p:cNvSpPr>
          <p:nvPr>
            <p:ph type="sldNum" sz="quarter" idx="10"/>
          </p:nvPr>
        </p:nvSpPr>
        <p:spPr/>
        <p:txBody>
          <a:bodyPr/>
          <a:lstStyle/>
          <a:p>
            <a:pPr defTabSz="1948404">
              <a:defRPr/>
            </a:pPr>
            <a:fld id="{8A3C92BD-687C-6643-A558-2975DFC73557}" type="slidenum">
              <a:rPr lang="en-GB" altLang="en-US">
                <a:solidFill>
                  <a:prstClr val="black"/>
                </a:solidFill>
                <a:latin typeface="Calibri"/>
              </a:rPr>
              <a:pPr defTabSz="1948404">
                <a:defRPr/>
              </a:pPr>
              <a:t>16</a:t>
            </a:fld>
            <a:endParaRPr lang="en-GB" altLang="en-US">
              <a:solidFill>
                <a:prstClr val="black"/>
              </a:solidFill>
              <a:latin typeface="Calibri"/>
            </a:endParaRPr>
          </a:p>
        </p:txBody>
      </p:sp>
    </p:spTree>
    <p:extLst>
      <p:ext uri="{BB962C8B-B14F-4D97-AF65-F5344CB8AC3E}">
        <p14:creationId xmlns:p14="http://schemas.microsoft.com/office/powerpoint/2010/main" val="4274580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Social experiment video ‘</a:t>
            </a:r>
            <a:r>
              <a:rPr lang="en-GB" sz="2600" dirty="0"/>
              <a:t>In Real Life’</a:t>
            </a:r>
            <a:r>
              <a:rPr lang="en-GB" dirty="0"/>
              <a:t> </a:t>
            </a:r>
            <a:r>
              <a:rPr lang="en-GB" sz="2600" dirty="0"/>
              <a:t> shows what happens when online bullying is taken offline.</a:t>
            </a:r>
            <a:r>
              <a:rPr lang="en-GB" dirty="0"/>
              <a:t> </a:t>
            </a:r>
            <a:endParaRPr lang="en-GB" dirty="0">
              <a:cs typeface="Calibri"/>
            </a:endParaRPr>
          </a:p>
          <a:p>
            <a:r>
              <a:rPr lang="en-GB" dirty="0">
                <a:hlinkClick r:id="rId3"/>
              </a:rPr>
              <a:t>https://www.youtube.com/watch?v=URvC6T_xhE0&amp;feature=youtu.be</a:t>
            </a:r>
            <a:endParaRPr lang="en-GB" dirty="0">
              <a:cs typeface="Calibri"/>
              <a:hlinkClick r:id="rId3"/>
            </a:endParaRPr>
          </a:p>
          <a:p>
            <a:endParaRPr lang="en-GB" dirty="0">
              <a:cs typeface="Calibri"/>
            </a:endParaRPr>
          </a:p>
          <a:p>
            <a:r>
              <a:rPr lang="en-GB" dirty="0">
                <a:cs typeface="Calibri"/>
              </a:rPr>
              <a:t>BCC Own It have great </a:t>
            </a:r>
            <a:r>
              <a:rPr lang="en-GB" dirty="0" smtClean="0">
                <a:cs typeface="Calibri"/>
              </a:rPr>
              <a:t>resources</a:t>
            </a:r>
            <a:r>
              <a:rPr lang="en-GB" dirty="0">
                <a:cs typeface="Calibri"/>
              </a:rPr>
              <a:t> </a:t>
            </a:r>
            <a:r>
              <a:rPr lang="en-GB" dirty="0" smtClean="0">
                <a:cs typeface="Calibri"/>
              </a:rPr>
              <a:t>promoting resilience </a:t>
            </a:r>
            <a:r>
              <a:rPr lang="en-GB" dirty="0">
                <a:cs typeface="Calibri"/>
              </a:rPr>
              <a:t>in such instances. Young people talk about how they have been made to feel online.  Very hard hitting.  Will show where to find this at the end.</a:t>
            </a:r>
          </a:p>
        </p:txBody>
      </p:sp>
      <p:sp>
        <p:nvSpPr>
          <p:cNvPr id="4" name="Slide Number Placeholder 3"/>
          <p:cNvSpPr>
            <a:spLocks noGrp="1"/>
          </p:cNvSpPr>
          <p:nvPr>
            <p:ph type="sldNum" sz="quarter" idx="10"/>
          </p:nvPr>
        </p:nvSpPr>
        <p:spPr/>
        <p:txBody>
          <a:bodyPr/>
          <a:lstStyle/>
          <a:p>
            <a:pPr defTabSz="1948404">
              <a:defRPr/>
            </a:pPr>
            <a:fld id="{1238C683-9137-4122-84BD-5AA5692D6AF0}" type="slidenum">
              <a:rPr lang="en-GB">
                <a:solidFill>
                  <a:prstClr val="black"/>
                </a:solidFill>
                <a:latin typeface="Calibri"/>
              </a:rPr>
              <a:pPr defTabSz="1948404">
                <a:defRPr/>
              </a:pPr>
              <a:t>17</a:t>
            </a:fld>
            <a:endParaRPr lang="en-GB">
              <a:solidFill>
                <a:prstClr val="black"/>
              </a:solidFill>
              <a:latin typeface="Calibri"/>
            </a:endParaRPr>
          </a:p>
        </p:txBody>
      </p:sp>
    </p:spTree>
    <p:extLst>
      <p:ext uri="{BB962C8B-B14F-4D97-AF65-F5344CB8AC3E}">
        <p14:creationId xmlns:p14="http://schemas.microsoft.com/office/powerpoint/2010/main" val="5450425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4300"/>
              <a:t>This video is another perspective on cyber security and how we perhaps don’t consider the internet of things or devices which are not computers being susceptible to attack</a:t>
            </a:r>
          </a:p>
        </p:txBody>
      </p:sp>
      <p:sp>
        <p:nvSpPr>
          <p:cNvPr id="4" name="Slide Number Placeholder 3"/>
          <p:cNvSpPr>
            <a:spLocks noGrp="1"/>
          </p:cNvSpPr>
          <p:nvPr>
            <p:ph type="sldNum" sz="quarter" idx="10"/>
          </p:nvPr>
        </p:nvSpPr>
        <p:spPr/>
        <p:txBody>
          <a:bodyPr/>
          <a:lstStyle/>
          <a:p>
            <a:fld id="{8A3C92BD-687C-6643-A558-2975DFC73557}" type="slidenum">
              <a:rPr lang="en-GB" altLang="en-US" smtClean="0"/>
              <a:pPr/>
              <a:t>18</a:t>
            </a:fld>
            <a:endParaRPr lang="en-GB" altLang="en-US"/>
          </a:p>
        </p:txBody>
      </p:sp>
    </p:spTree>
    <p:extLst>
      <p:ext uri="{BB962C8B-B14F-4D97-AF65-F5344CB8AC3E}">
        <p14:creationId xmlns:p14="http://schemas.microsoft.com/office/powerpoint/2010/main" val="24864402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4300"/>
              <a:t>These are the kinds of issues, amongst others, that our curriculum tries to address</a:t>
            </a:r>
          </a:p>
        </p:txBody>
      </p:sp>
      <p:sp>
        <p:nvSpPr>
          <p:cNvPr id="4" name="Slide Number Placeholder 3"/>
          <p:cNvSpPr>
            <a:spLocks noGrp="1"/>
          </p:cNvSpPr>
          <p:nvPr>
            <p:ph type="sldNum" sz="quarter" idx="10"/>
          </p:nvPr>
        </p:nvSpPr>
        <p:spPr/>
        <p:txBody>
          <a:bodyPr/>
          <a:lstStyle/>
          <a:p>
            <a:fld id="{8A3C92BD-687C-6643-A558-2975DFC73557}" type="slidenum">
              <a:rPr lang="en-GB" altLang="en-US" smtClean="0"/>
              <a:pPr/>
              <a:t>19</a:t>
            </a:fld>
            <a:endParaRPr lang="en-GB" altLang="en-US"/>
          </a:p>
        </p:txBody>
      </p:sp>
    </p:spTree>
    <p:extLst>
      <p:ext uri="{BB962C8B-B14F-4D97-AF65-F5344CB8AC3E}">
        <p14:creationId xmlns:p14="http://schemas.microsoft.com/office/powerpoint/2010/main" val="3523672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038300" y="12679363"/>
            <a:ext cx="60829825" cy="34216975"/>
          </a:xfrm>
        </p:spPr>
      </p:sp>
      <p:sp>
        <p:nvSpPr>
          <p:cNvPr id="3" name="Notes Placeholder 2"/>
          <p:cNvSpPr>
            <a:spLocks noGrp="1"/>
          </p:cNvSpPr>
          <p:nvPr>
            <p:ph type="body" idx="1"/>
          </p:nvPr>
        </p:nvSpPr>
        <p:spPr/>
        <p:txBody>
          <a:bodyPr/>
          <a:lstStyle/>
          <a:p>
            <a:r>
              <a:rPr lang="en-US">
                <a:hlinkClick r:id="rId3"/>
              </a:rPr>
              <a:t>https://www.youtube.com/watch?v=2IcpwISszbQ</a:t>
            </a:r>
          </a:p>
          <a:p>
            <a:r>
              <a:rPr lang="en-US">
                <a:cs typeface="Calibri"/>
              </a:rPr>
              <a:t>Play before course aims, captures/sets scene of digital world we live in.</a:t>
            </a:r>
          </a:p>
          <a:p>
            <a:endParaRPr lang="en-GB"/>
          </a:p>
        </p:txBody>
      </p:sp>
      <p:sp>
        <p:nvSpPr>
          <p:cNvPr id="4" name="Slide Number Placeholder 3"/>
          <p:cNvSpPr>
            <a:spLocks noGrp="1"/>
          </p:cNvSpPr>
          <p:nvPr>
            <p:ph type="sldNum" sz="quarter" idx="10"/>
          </p:nvPr>
        </p:nvSpPr>
        <p:spPr/>
        <p:txBody>
          <a:bodyPr/>
          <a:lstStyle/>
          <a:p>
            <a:fld id="{1238C683-9137-4122-84BD-5AA5692D6AF0}" type="slidenum">
              <a:rPr lang="en-GB" smtClean="0"/>
              <a:t>2</a:t>
            </a:fld>
            <a:endParaRPr lang="en-GB"/>
          </a:p>
        </p:txBody>
      </p:sp>
    </p:spTree>
    <p:extLst>
      <p:ext uri="{BB962C8B-B14F-4D97-AF65-F5344CB8AC3E}">
        <p14:creationId xmlns:p14="http://schemas.microsoft.com/office/powerpoint/2010/main" val="9991116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spcAft>
                <a:spcPct val="0"/>
              </a:spcAft>
            </a:pPr>
            <a:r>
              <a:rPr lang="en-GB" b="1" dirty="0"/>
              <a:t>We must get past the aspects of shame – this empowers abusers!</a:t>
            </a:r>
            <a:endParaRPr lang="en-GB" dirty="0"/>
          </a:p>
          <a:p>
            <a:pPr marL="974202" indent="-974202">
              <a:spcBef>
                <a:spcPct val="0"/>
              </a:spcBef>
              <a:spcAft>
                <a:spcPct val="0"/>
              </a:spcAft>
              <a:buFont typeface="Arial"/>
              <a:buChar char="•"/>
            </a:pPr>
            <a:endParaRPr lang="en-GB" dirty="0"/>
          </a:p>
          <a:p>
            <a:pPr marL="974202" indent="-974202">
              <a:spcBef>
                <a:spcPct val="0"/>
              </a:spcBef>
              <a:spcAft>
                <a:spcPct val="0"/>
              </a:spcAft>
              <a:buFont typeface="Arial"/>
              <a:buChar char="•"/>
            </a:pPr>
            <a:r>
              <a:rPr lang="en-GB" dirty="0"/>
              <a:t>Support – friends and family</a:t>
            </a:r>
            <a:endParaRPr lang="en-US" dirty="0"/>
          </a:p>
          <a:p>
            <a:pPr marL="974202" indent="-974202">
              <a:spcBef>
                <a:spcPct val="0"/>
              </a:spcBef>
              <a:spcAft>
                <a:spcPct val="0"/>
              </a:spcAft>
              <a:buFont typeface="Arial"/>
              <a:buChar char="•"/>
            </a:pPr>
            <a:r>
              <a:rPr lang="en-GB" dirty="0"/>
              <a:t>REPORT – CEOP (on particular issues), parents, police </a:t>
            </a:r>
          </a:p>
          <a:p>
            <a:pPr marL="974202" indent="-974202">
              <a:spcBef>
                <a:spcPct val="0"/>
              </a:spcBef>
              <a:spcAft>
                <a:spcPct val="0"/>
              </a:spcAft>
              <a:buFont typeface="Arial"/>
              <a:buChar char="•"/>
            </a:pPr>
            <a:r>
              <a:rPr lang="en-GB" dirty="0"/>
              <a:t>Learn lessons</a:t>
            </a:r>
            <a:endParaRPr lang="en-US" dirty="0"/>
          </a:p>
          <a:p>
            <a:pPr marL="974202" indent="-974202">
              <a:spcBef>
                <a:spcPct val="0"/>
              </a:spcBef>
              <a:spcAft>
                <a:spcPct val="0"/>
              </a:spcAft>
              <a:buFont typeface="Arial"/>
              <a:buChar char="•"/>
            </a:pPr>
            <a:r>
              <a:rPr lang="en-GB" dirty="0"/>
              <a:t>Change behaviours</a:t>
            </a:r>
            <a:endParaRPr lang="en-US" dirty="0"/>
          </a:p>
          <a:p>
            <a:pPr marL="974202" indent="-974202">
              <a:spcBef>
                <a:spcPct val="0"/>
              </a:spcBef>
              <a:spcAft>
                <a:spcPct val="0"/>
              </a:spcAft>
              <a:buFont typeface="Arial"/>
              <a:buChar char="•"/>
            </a:pPr>
            <a:r>
              <a:rPr lang="en-GB" i="1" dirty="0"/>
              <a:t>If you are a friend seeing cyberbullying going on  - what do we want to see in YOUR behaviour?</a:t>
            </a:r>
            <a:endParaRPr lang="en-GB" i="1" dirty="0">
              <a:cs typeface="+mn-lt"/>
            </a:endParaRPr>
          </a:p>
          <a:p>
            <a:pPr marL="974202" indent="-974202">
              <a:lnSpc>
                <a:spcPct val="90000"/>
              </a:lnSpc>
              <a:spcBef>
                <a:spcPts val="2131"/>
              </a:spcBef>
              <a:buFont typeface="Arial"/>
              <a:buChar char="•"/>
            </a:pPr>
            <a:endParaRPr lang="en-GB" dirty="0">
              <a:cs typeface="Calibri"/>
            </a:endParaRPr>
          </a:p>
          <a:p>
            <a:endParaRPr lang="en-US" sz="4300" dirty="0">
              <a:cs typeface="Calibri"/>
            </a:endParaRPr>
          </a:p>
        </p:txBody>
      </p:sp>
      <p:sp>
        <p:nvSpPr>
          <p:cNvPr id="4" name="Slide Number Placeholder 3"/>
          <p:cNvSpPr>
            <a:spLocks noGrp="1"/>
          </p:cNvSpPr>
          <p:nvPr>
            <p:ph type="sldNum" sz="quarter" idx="10"/>
          </p:nvPr>
        </p:nvSpPr>
        <p:spPr/>
        <p:txBody>
          <a:bodyPr/>
          <a:lstStyle/>
          <a:p>
            <a:pPr defTabSz="1948404">
              <a:defRPr/>
            </a:pPr>
            <a:fld id="{8A3C92BD-687C-6643-A558-2975DFC73557}" type="slidenum">
              <a:rPr lang="en-GB" altLang="en-US">
                <a:solidFill>
                  <a:prstClr val="black"/>
                </a:solidFill>
                <a:latin typeface="Calibri"/>
              </a:rPr>
              <a:pPr defTabSz="1948404">
                <a:defRPr/>
              </a:pPr>
              <a:t>20</a:t>
            </a:fld>
            <a:endParaRPr lang="en-GB" altLang="en-US">
              <a:solidFill>
                <a:prstClr val="black"/>
              </a:solidFill>
              <a:latin typeface="Calibri"/>
            </a:endParaRPr>
          </a:p>
        </p:txBody>
      </p:sp>
    </p:spTree>
    <p:extLst>
      <p:ext uri="{BB962C8B-B14F-4D97-AF65-F5344CB8AC3E}">
        <p14:creationId xmlns:p14="http://schemas.microsoft.com/office/powerpoint/2010/main" val="20452737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049663" y="13506450"/>
            <a:ext cx="64789051" cy="36444238"/>
          </a:xfrm>
        </p:spPr>
      </p:sp>
      <p:sp>
        <p:nvSpPr>
          <p:cNvPr id="3" name="Notes Placeholder 2"/>
          <p:cNvSpPr>
            <a:spLocks noGrp="1"/>
          </p:cNvSpPr>
          <p:nvPr>
            <p:ph type="body" idx="1"/>
          </p:nvPr>
        </p:nvSpPr>
        <p:spPr/>
        <p:txBody>
          <a:bodyPr/>
          <a:lstStyle/>
          <a:p>
            <a:r>
              <a:rPr lang="en-GB"/>
              <a:t>This is an internal page in </a:t>
            </a:r>
            <a:r>
              <a:rPr lang="en-GB" b="1"/>
              <a:t>blue</a:t>
            </a:r>
            <a:r>
              <a:rPr lang="en-GB"/>
              <a:t> and can be duplicated to</a:t>
            </a:r>
            <a:r>
              <a:rPr lang="en-GB" baseline="0"/>
              <a:t> create additional pages. Always keep the heading and footer as shown. </a:t>
            </a:r>
            <a:r>
              <a:rPr lang="en-US"/>
              <a:t>Use the corresponding</a:t>
            </a:r>
            <a:r>
              <a:rPr lang="en-US" baseline="0"/>
              <a:t> </a:t>
            </a:r>
            <a:r>
              <a:rPr lang="en-US" b="1" baseline="0"/>
              <a:t>blue</a:t>
            </a:r>
            <a:r>
              <a:rPr lang="en-US" baseline="0"/>
              <a:t> internal and back pages if you are using this page. </a:t>
            </a:r>
            <a:endParaRPr lang="en-GB"/>
          </a:p>
        </p:txBody>
      </p:sp>
      <p:sp>
        <p:nvSpPr>
          <p:cNvPr id="4" name="Slide Number Placeholder 3"/>
          <p:cNvSpPr>
            <a:spLocks noGrp="1"/>
          </p:cNvSpPr>
          <p:nvPr>
            <p:ph type="sldNum" sz="quarter" idx="10"/>
          </p:nvPr>
        </p:nvSpPr>
        <p:spPr/>
        <p:txBody>
          <a:bodyPr/>
          <a:lstStyle/>
          <a:p>
            <a:fld id="{1238C683-9137-4122-84BD-5AA5692D6AF0}" type="slidenum">
              <a:rPr lang="en-GB" smtClean="0"/>
              <a:t>21</a:t>
            </a:fld>
            <a:endParaRPr lang="en-GB"/>
          </a:p>
        </p:txBody>
      </p:sp>
    </p:spTree>
    <p:extLst>
      <p:ext uri="{BB962C8B-B14F-4D97-AF65-F5344CB8AC3E}">
        <p14:creationId xmlns:p14="http://schemas.microsoft.com/office/powerpoint/2010/main" val="18615994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049663" y="13506450"/>
            <a:ext cx="64789051" cy="36444238"/>
          </a:xfrm>
        </p:spPr>
      </p:sp>
      <p:sp>
        <p:nvSpPr>
          <p:cNvPr id="3" name="Notes Placeholder 2"/>
          <p:cNvSpPr>
            <a:spLocks noGrp="1"/>
          </p:cNvSpPr>
          <p:nvPr>
            <p:ph type="body" idx="1"/>
          </p:nvPr>
        </p:nvSpPr>
        <p:spPr/>
        <p:txBody>
          <a:bodyPr/>
          <a:lstStyle/>
          <a:p>
            <a:r>
              <a:rPr lang="en-GB"/>
              <a:t>This is an internal page in </a:t>
            </a:r>
            <a:r>
              <a:rPr lang="en-GB" b="1"/>
              <a:t>blue</a:t>
            </a:r>
            <a:r>
              <a:rPr lang="en-GB"/>
              <a:t> and can be duplicated to</a:t>
            </a:r>
            <a:r>
              <a:rPr lang="en-GB" baseline="0"/>
              <a:t> create additional pages. Always keep the heading and footer as shown. </a:t>
            </a:r>
            <a:r>
              <a:rPr lang="en-US"/>
              <a:t>Use the corresponding</a:t>
            </a:r>
            <a:r>
              <a:rPr lang="en-US" baseline="0"/>
              <a:t> </a:t>
            </a:r>
            <a:r>
              <a:rPr lang="en-US" b="1" baseline="0"/>
              <a:t>blue</a:t>
            </a:r>
            <a:r>
              <a:rPr lang="en-US" baseline="0"/>
              <a:t> internal and back pages if you are using this page. </a:t>
            </a:r>
            <a:endParaRPr lang="en-GB"/>
          </a:p>
        </p:txBody>
      </p:sp>
      <p:sp>
        <p:nvSpPr>
          <p:cNvPr id="4" name="Slide Number Placeholder 3"/>
          <p:cNvSpPr>
            <a:spLocks noGrp="1"/>
          </p:cNvSpPr>
          <p:nvPr>
            <p:ph type="sldNum" sz="quarter" idx="10"/>
          </p:nvPr>
        </p:nvSpPr>
        <p:spPr/>
        <p:txBody>
          <a:bodyPr/>
          <a:lstStyle/>
          <a:p>
            <a:fld id="{1238C683-9137-4122-84BD-5AA5692D6AF0}" type="slidenum">
              <a:rPr lang="en-GB" smtClean="0"/>
              <a:t>22</a:t>
            </a:fld>
            <a:endParaRPr lang="en-GB"/>
          </a:p>
        </p:txBody>
      </p:sp>
    </p:spTree>
    <p:extLst>
      <p:ext uri="{BB962C8B-B14F-4D97-AF65-F5344CB8AC3E}">
        <p14:creationId xmlns:p14="http://schemas.microsoft.com/office/powerpoint/2010/main" val="5347538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So what does a digital learner look like?</a:t>
            </a:r>
          </a:p>
        </p:txBody>
      </p:sp>
      <p:sp>
        <p:nvSpPr>
          <p:cNvPr id="4" name="Slide Number Placeholder 3"/>
          <p:cNvSpPr>
            <a:spLocks noGrp="1"/>
          </p:cNvSpPr>
          <p:nvPr>
            <p:ph type="sldNum" sz="quarter" idx="5"/>
          </p:nvPr>
        </p:nvSpPr>
        <p:spPr/>
        <p:txBody>
          <a:bodyPr/>
          <a:lstStyle/>
          <a:p>
            <a:fld id="{1238C683-9137-4122-84BD-5AA5692D6AF0}" type="slidenum">
              <a:rPr lang="en-GB" smtClean="0"/>
              <a:t>23</a:t>
            </a:fld>
            <a:endParaRPr lang="en-GB"/>
          </a:p>
        </p:txBody>
      </p:sp>
    </p:spTree>
    <p:extLst>
      <p:ext uri="{BB962C8B-B14F-4D97-AF65-F5344CB8AC3E}">
        <p14:creationId xmlns:p14="http://schemas.microsoft.com/office/powerpoint/2010/main" val="26532826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049663" y="13506450"/>
            <a:ext cx="64789051" cy="36444238"/>
          </a:xfrm>
        </p:spPr>
      </p:sp>
      <p:sp>
        <p:nvSpPr>
          <p:cNvPr id="3" name="Notes Placeholder 2"/>
          <p:cNvSpPr>
            <a:spLocks noGrp="1"/>
          </p:cNvSpPr>
          <p:nvPr>
            <p:ph type="body" idx="1"/>
          </p:nvPr>
        </p:nvSpPr>
        <p:spPr/>
        <p:txBody>
          <a:bodyPr/>
          <a:lstStyle/>
          <a:p>
            <a:r>
              <a:rPr lang="en-GB"/>
              <a:t>This is an internal page in </a:t>
            </a:r>
            <a:r>
              <a:rPr lang="en-GB" b="1"/>
              <a:t>blue</a:t>
            </a:r>
            <a:r>
              <a:rPr lang="en-GB"/>
              <a:t> and can be duplicated to</a:t>
            </a:r>
            <a:r>
              <a:rPr lang="en-GB" baseline="0"/>
              <a:t> create additional pages. Always keep the heading and footer as shown. </a:t>
            </a:r>
            <a:r>
              <a:rPr lang="en-US"/>
              <a:t>Use the corresponding</a:t>
            </a:r>
            <a:r>
              <a:rPr lang="en-US" baseline="0"/>
              <a:t> </a:t>
            </a:r>
            <a:r>
              <a:rPr lang="en-US" b="1" baseline="0"/>
              <a:t>blue</a:t>
            </a:r>
            <a:r>
              <a:rPr lang="en-US" baseline="0"/>
              <a:t> internal and back pages if you are using this page. </a:t>
            </a:r>
            <a:endParaRPr lang="en-GB"/>
          </a:p>
        </p:txBody>
      </p:sp>
      <p:sp>
        <p:nvSpPr>
          <p:cNvPr id="4" name="Slide Number Placeholder 3"/>
          <p:cNvSpPr>
            <a:spLocks noGrp="1"/>
          </p:cNvSpPr>
          <p:nvPr>
            <p:ph type="sldNum" sz="quarter" idx="10"/>
          </p:nvPr>
        </p:nvSpPr>
        <p:spPr/>
        <p:txBody>
          <a:bodyPr/>
          <a:lstStyle/>
          <a:p>
            <a:fld id="{1238C683-9137-4122-84BD-5AA5692D6AF0}" type="slidenum">
              <a:rPr lang="en-GB" smtClean="0"/>
              <a:t>24</a:t>
            </a:fld>
            <a:endParaRPr lang="en-GB"/>
          </a:p>
        </p:txBody>
      </p:sp>
    </p:spTree>
    <p:extLst>
      <p:ext uri="{BB962C8B-B14F-4D97-AF65-F5344CB8AC3E}">
        <p14:creationId xmlns:p14="http://schemas.microsoft.com/office/powerpoint/2010/main" val="1942159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469975" y="12441238"/>
            <a:ext cx="59672538" cy="33566100"/>
          </a:xfrm>
        </p:spPr>
      </p:sp>
      <p:sp>
        <p:nvSpPr>
          <p:cNvPr id="3" name="Notes Placeholder 2"/>
          <p:cNvSpPr>
            <a:spLocks noGrp="1"/>
          </p:cNvSpPr>
          <p:nvPr>
            <p:ph type="body" idx="1"/>
          </p:nvPr>
        </p:nvSpPr>
        <p:spPr/>
        <p:txBody>
          <a:bodyPr/>
          <a:lstStyle/>
          <a:p>
            <a:r>
              <a:rPr lang="en-GB" dirty="0" smtClean="0"/>
              <a:t>This is an internal page in </a:t>
            </a:r>
            <a:r>
              <a:rPr lang="en-GB" b="1" dirty="0" smtClean="0"/>
              <a:t>blue</a:t>
            </a:r>
            <a:r>
              <a:rPr lang="en-GB" dirty="0" smtClean="0"/>
              <a:t> and can be duplicated to</a:t>
            </a:r>
            <a:r>
              <a:rPr lang="en-GB" baseline="0" dirty="0" smtClean="0"/>
              <a:t> create additional pages. Always keep the heading and footer as shown. </a:t>
            </a:r>
            <a:r>
              <a:rPr lang="en-US" dirty="0" smtClean="0"/>
              <a:t>Use the corresponding</a:t>
            </a:r>
            <a:r>
              <a:rPr lang="en-US" baseline="0" dirty="0" smtClean="0"/>
              <a:t> </a:t>
            </a:r>
            <a:r>
              <a:rPr lang="en-US" b="1" baseline="0" dirty="0" smtClean="0"/>
              <a:t>blue</a:t>
            </a:r>
            <a:r>
              <a:rPr lang="en-US" baseline="0" dirty="0" smtClean="0"/>
              <a:t> internal and back pages if you are using this page. </a:t>
            </a:r>
            <a:endParaRPr lang="en-GB" dirty="0"/>
          </a:p>
        </p:txBody>
      </p:sp>
      <p:sp>
        <p:nvSpPr>
          <p:cNvPr id="4" name="Slide Number Placeholder 3"/>
          <p:cNvSpPr>
            <a:spLocks noGrp="1"/>
          </p:cNvSpPr>
          <p:nvPr>
            <p:ph type="sldNum" sz="quarter" idx="10"/>
          </p:nvPr>
        </p:nvSpPr>
        <p:spPr/>
        <p:txBody>
          <a:bodyPr/>
          <a:lstStyle/>
          <a:p>
            <a:fld id="{1238C683-9137-4122-84BD-5AA5692D6AF0}" type="slidenum">
              <a:rPr lang="en-GB" smtClean="0"/>
              <a:t>25</a:t>
            </a:fld>
            <a:endParaRPr lang="en-GB"/>
          </a:p>
        </p:txBody>
      </p:sp>
    </p:spTree>
    <p:extLst>
      <p:ext uri="{BB962C8B-B14F-4D97-AF65-F5344CB8AC3E}">
        <p14:creationId xmlns:p14="http://schemas.microsoft.com/office/powerpoint/2010/main" val="1586062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049663" y="13506450"/>
            <a:ext cx="64789051" cy="36444238"/>
          </a:xfrm>
        </p:spPr>
      </p:sp>
      <p:sp>
        <p:nvSpPr>
          <p:cNvPr id="3" name="Notes Placeholder 2"/>
          <p:cNvSpPr>
            <a:spLocks noGrp="1"/>
          </p:cNvSpPr>
          <p:nvPr>
            <p:ph type="body" idx="1"/>
          </p:nvPr>
        </p:nvSpPr>
        <p:spPr/>
        <p:txBody>
          <a:bodyPr/>
          <a:lstStyle/>
          <a:p>
            <a:r>
              <a:rPr lang="en-GB"/>
              <a:t>why do we need to</a:t>
            </a:r>
            <a:r>
              <a:rPr lang="en-GB" baseline="0"/>
              <a:t> </a:t>
            </a:r>
            <a:r>
              <a:rPr lang="en-GB"/>
              <a:t>be digital learners?</a:t>
            </a:r>
            <a:endParaRPr lang="en-GB" b="1">
              <a:cs typeface="Calibri"/>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3</a:t>
            </a:fld>
            <a:endParaRPr lang="en-GB"/>
          </a:p>
        </p:txBody>
      </p:sp>
    </p:spTree>
    <p:extLst>
      <p:ext uri="{BB962C8B-B14F-4D97-AF65-F5344CB8AC3E}">
        <p14:creationId xmlns:p14="http://schemas.microsoft.com/office/powerpoint/2010/main" val="5208619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038300" y="12679363"/>
            <a:ext cx="60829825" cy="34216975"/>
          </a:xfrm>
        </p:spPr>
      </p:sp>
      <p:sp>
        <p:nvSpPr>
          <p:cNvPr id="3" name="Notes Placeholder 2"/>
          <p:cNvSpPr>
            <a:spLocks noGrp="1"/>
          </p:cNvSpPr>
          <p:nvPr>
            <p:ph type="body" idx="1"/>
          </p:nvPr>
        </p:nvSpPr>
        <p:spPr/>
        <p:txBody>
          <a:bodyPr/>
          <a:lstStyle/>
          <a:p>
            <a:r>
              <a:rPr lang="en-US" dirty="0"/>
              <a:t>WHAT DO YOUNG PEOPLE DO ONLINE?</a:t>
            </a:r>
          </a:p>
          <a:p>
            <a:r>
              <a:rPr lang="en-US" dirty="0"/>
              <a:t>Social media, streaming and viewing streams (Twitch </a:t>
            </a:r>
            <a:r>
              <a:rPr lang="en-US" dirty="0" err="1"/>
              <a:t>etc</a:t>
            </a:r>
            <a:r>
              <a:rPr lang="en-US" dirty="0"/>
              <a:t>), online games (</a:t>
            </a:r>
            <a:r>
              <a:rPr lang="en-US" dirty="0" err="1"/>
              <a:t>lootboxes</a:t>
            </a:r>
            <a:r>
              <a:rPr lang="en-US" dirty="0"/>
              <a:t> and skin gambling), watching </a:t>
            </a:r>
            <a:r>
              <a:rPr lang="en-US" dirty="0" err="1"/>
              <a:t>Youtube</a:t>
            </a:r>
            <a:endParaRPr lang="en-US" dirty="0" err="1">
              <a:cs typeface="Calibri"/>
            </a:endParaRPr>
          </a:p>
          <a:p>
            <a:endParaRPr lang="en-US" dirty="0"/>
          </a:p>
          <a:p>
            <a:r>
              <a:rPr lang="en-US" dirty="0"/>
              <a:t>Discuss in groups the benefits of YOUR ONLINE LIFE</a:t>
            </a:r>
            <a:endParaRPr lang="en-US" dirty="0">
              <a:cs typeface="Calibri"/>
            </a:endParaRPr>
          </a:p>
          <a:p>
            <a:endParaRPr lang="en-GB" dirty="0">
              <a:cs typeface="Calibri"/>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4</a:t>
            </a:fld>
            <a:endParaRPr lang="en-GB"/>
          </a:p>
        </p:txBody>
      </p:sp>
    </p:spTree>
    <p:extLst>
      <p:ext uri="{BB962C8B-B14F-4D97-AF65-F5344CB8AC3E}">
        <p14:creationId xmlns:p14="http://schemas.microsoft.com/office/powerpoint/2010/main" val="925552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038300" y="12679363"/>
            <a:ext cx="60829825" cy="34216975"/>
          </a:xfrm>
        </p:spPr>
      </p:sp>
      <p:sp>
        <p:nvSpPr>
          <p:cNvPr id="3" name="Notes Placeholder 2"/>
          <p:cNvSpPr>
            <a:spLocks noGrp="1"/>
          </p:cNvSpPr>
          <p:nvPr>
            <p:ph type="body" idx="1"/>
          </p:nvPr>
        </p:nvSpPr>
        <p:spPr/>
        <p:txBody>
          <a:bodyPr/>
          <a:lstStyle/>
          <a:p>
            <a:r>
              <a:rPr lang="en-GB" dirty="0"/>
              <a:t>What apps do attendees think young people use most often? </a:t>
            </a:r>
            <a:endParaRPr lang="en-US" dirty="0"/>
          </a:p>
          <a:p>
            <a:r>
              <a:rPr lang="en-GB" dirty="0"/>
              <a:t>D</a:t>
            </a:r>
            <a:r>
              <a:rPr lang="en-GB" dirty="0" smtClean="0"/>
              <a:t>o </a:t>
            </a:r>
            <a:r>
              <a:rPr lang="en-GB" dirty="0"/>
              <a:t>the team know about digital footprints?</a:t>
            </a:r>
            <a:endParaRPr lang="en-GB" dirty="0">
              <a:cs typeface="Calibri"/>
            </a:endParaRPr>
          </a:p>
          <a:p>
            <a:r>
              <a:rPr lang="en-GB" dirty="0">
                <a:cs typeface="Calibri"/>
              </a:rPr>
              <a:t>Everything you do online leaves a trace and companies collect this </a:t>
            </a:r>
          </a:p>
          <a:p>
            <a:r>
              <a:rPr lang="en-GB" dirty="0">
                <a:cs typeface="Calibri"/>
              </a:rPr>
              <a:t>WHAT WOULD YOUR FOOTPRINT LOOK LIKE? </a:t>
            </a:r>
          </a:p>
        </p:txBody>
      </p:sp>
      <p:sp>
        <p:nvSpPr>
          <p:cNvPr id="4" name="Slide Number Placeholder 3"/>
          <p:cNvSpPr>
            <a:spLocks noGrp="1"/>
          </p:cNvSpPr>
          <p:nvPr>
            <p:ph type="sldNum" sz="quarter" idx="10"/>
          </p:nvPr>
        </p:nvSpPr>
        <p:spPr/>
        <p:txBody>
          <a:bodyPr/>
          <a:lstStyle/>
          <a:p>
            <a:fld id="{1238C683-9137-4122-84BD-5AA5692D6AF0}" type="slidenum">
              <a:rPr lang="en-GB" smtClean="0"/>
              <a:t>5</a:t>
            </a:fld>
            <a:endParaRPr lang="en-GB"/>
          </a:p>
        </p:txBody>
      </p:sp>
    </p:spTree>
    <p:extLst>
      <p:ext uri="{BB962C8B-B14F-4D97-AF65-F5344CB8AC3E}">
        <p14:creationId xmlns:p14="http://schemas.microsoft.com/office/powerpoint/2010/main" val="38899052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049663" y="13506450"/>
            <a:ext cx="64789051" cy="36444238"/>
          </a:xfrm>
        </p:spPr>
      </p:sp>
      <p:sp>
        <p:nvSpPr>
          <p:cNvPr id="3" name="Notes Placeholder 2"/>
          <p:cNvSpPr>
            <a:spLocks noGrp="1"/>
          </p:cNvSpPr>
          <p:nvPr>
            <p:ph type="body" idx="1"/>
          </p:nvPr>
        </p:nvSpPr>
        <p:spPr/>
        <p:txBody>
          <a:bodyPr/>
          <a:lstStyle/>
          <a:p>
            <a:r>
              <a:rPr lang="en-GB" dirty="0" err="1"/>
              <a:t>YoungScot</a:t>
            </a:r>
            <a:r>
              <a:rPr lang="en-GB" dirty="0"/>
              <a:t> have created a guide to digital rights for young people</a:t>
            </a:r>
            <a:endParaRPr lang="en-US" dirty="0"/>
          </a:p>
        </p:txBody>
      </p:sp>
      <p:sp>
        <p:nvSpPr>
          <p:cNvPr id="4" name="Slide Number Placeholder 3"/>
          <p:cNvSpPr>
            <a:spLocks noGrp="1"/>
          </p:cNvSpPr>
          <p:nvPr>
            <p:ph type="sldNum" sz="quarter" idx="10"/>
          </p:nvPr>
        </p:nvSpPr>
        <p:spPr/>
        <p:txBody>
          <a:bodyPr/>
          <a:lstStyle/>
          <a:p>
            <a:fld id="{1238C683-9137-4122-84BD-5AA5692D6AF0}" type="slidenum">
              <a:rPr lang="en-GB" smtClean="0"/>
              <a:t>6</a:t>
            </a:fld>
            <a:endParaRPr lang="en-GB"/>
          </a:p>
        </p:txBody>
      </p:sp>
    </p:spTree>
    <p:extLst>
      <p:ext uri="{BB962C8B-B14F-4D97-AF65-F5344CB8AC3E}">
        <p14:creationId xmlns:p14="http://schemas.microsoft.com/office/powerpoint/2010/main" val="40797998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038300" y="12679363"/>
            <a:ext cx="60829825" cy="34216975"/>
          </a:xfrm>
        </p:spPr>
      </p:sp>
      <p:sp>
        <p:nvSpPr>
          <p:cNvPr id="3" name="Notes Placeholder 2"/>
          <p:cNvSpPr>
            <a:spLocks noGrp="1"/>
          </p:cNvSpPr>
          <p:nvPr>
            <p:ph type="body" idx="1"/>
          </p:nvPr>
        </p:nvSpPr>
        <p:spPr/>
        <p:txBody>
          <a:bodyPr/>
          <a:lstStyle/>
          <a:p>
            <a:pPr>
              <a:spcBef>
                <a:spcPct val="20000"/>
              </a:spcBef>
              <a:spcAft>
                <a:spcPct val="0"/>
              </a:spcAft>
            </a:pPr>
            <a:r>
              <a:rPr lang="en-GB" dirty="0"/>
              <a:t>Constant safety messages from birth:</a:t>
            </a:r>
          </a:p>
          <a:p>
            <a:pPr>
              <a:spcBef>
                <a:spcPct val="20000"/>
              </a:spcBef>
              <a:spcAft>
                <a:spcPct val="0"/>
              </a:spcAft>
            </a:pPr>
            <a:r>
              <a:rPr lang="en-GB" dirty="0"/>
              <a:t>road safety, playing safe at interval, fire, gym equipment, swimming etc </a:t>
            </a:r>
          </a:p>
          <a:p>
            <a:pPr>
              <a:spcBef>
                <a:spcPct val="20000"/>
              </a:spcBef>
              <a:spcAft>
                <a:spcPct val="0"/>
              </a:spcAft>
            </a:pPr>
            <a:endParaRPr lang="en-GB" dirty="0"/>
          </a:p>
          <a:p>
            <a:pPr>
              <a:spcBef>
                <a:spcPct val="20000"/>
              </a:spcBef>
              <a:spcAft>
                <a:spcPct val="0"/>
              </a:spcAft>
            </a:pPr>
            <a:r>
              <a:rPr lang="en-GB" dirty="0"/>
              <a:t>BUT WHAT DIGITAL MESSAGES?</a:t>
            </a:r>
          </a:p>
          <a:p>
            <a:endParaRPr lang="en-GB" dirty="0">
              <a:cs typeface="Calibri"/>
            </a:endParaRPr>
          </a:p>
        </p:txBody>
      </p:sp>
      <p:sp>
        <p:nvSpPr>
          <p:cNvPr id="4" name="Slide Number Placeholder 3"/>
          <p:cNvSpPr>
            <a:spLocks noGrp="1"/>
          </p:cNvSpPr>
          <p:nvPr>
            <p:ph type="sldNum" sz="quarter" idx="10"/>
          </p:nvPr>
        </p:nvSpPr>
        <p:spPr/>
        <p:txBody>
          <a:bodyPr/>
          <a:lstStyle/>
          <a:p>
            <a:fld id="{1238C683-9137-4122-84BD-5AA5692D6AF0}" type="slidenum">
              <a:rPr lang="en-GB" smtClean="0"/>
              <a:t>7</a:t>
            </a:fld>
            <a:endParaRPr lang="en-GB"/>
          </a:p>
        </p:txBody>
      </p:sp>
    </p:spTree>
    <p:extLst>
      <p:ext uri="{BB962C8B-B14F-4D97-AF65-F5344CB8AC3E}">
        <p14:creationId xmlns:p14="http://schemas.microsoft.com/office/powerpoint/2010/main" val="16222130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049663" y="13506450"/>
            <a:ext cx="64789051" cy="36444238"/>
          </a:xfrm>
        </p:spPr>
      </p:sp>
      <p:sp>
        <p:nvSpPr>
          <p:cNvPr id="3" name="Notes Placeholder 2"/>
          <p:cNvSpPr>
            <a:spLocks noGrp="1"/>
          </p:cNvSpPr>
          <p:nvPr>
            <p:ph type="body" idx="1"/>
          </p:nvPr>
        </p:nvSpPr>
        <p:spPr/>
        <p:txBody>
          <a:bodyPr/>
          <a:lstStyle/>
          <a:p>
            <a:pPr>
              <a:spcBef>
                <a:spcPct val="20000"/>
              </a:spcBef>
              <a:spcAft>
                <a:spcPct val="0"/>
              </a:spcAft>
            </a:pPr>
            <a:r>
              <a:rPr lang="en-GB" dirty="0"/>
              <a:t>When these pictures were created I had no audience – they were private images and easily controlled</a:t>
            </a:r>
          </a:p>
          <a:p>
            <a:pPr>
              <a:spcBef>
                <a:spcPct val="20000"/>
              </a:spcBef>
              <a:spcAft>
                <a:spcPct val="0"/>
              </a:spcAft>
            </a:pPr>
            <a:r>
              <a:rPr lang="en-GB" dirty="0">
                <a:cs typeface="Calibri"/>
              </a:rPr>
              <a:t>One of the big differences between then and now - audience</a:t>
            </a:r>
          </a:p>
        </p:txBody>
      </p:sp>
      <p:sp>
        <p:nvSpPr>
          <p:cNvPr id="4" name="Slide Number Placeholder 3"/>
          <p:cNvSpPr>
            <a:spLocks noGrp="1"/>
          </p:cNvSpPr>
          <p:nvPr>
            <p:ph type="sldNum" sz="quarter" idx="10"/>
          </p:nvPr>
        </p:nvSpPr>
        <p:spPr/>
        <p:txBody>
          <a:bodyPr/>
          <a:lstStyle/>
          <a:p>
            <a:fld id="{1238C683-9137-4122-84BD-5AA5692D6AF0}" type="slidenum">
              <a:rPr lang="en-GB" smtClean="0"/>
              <a:t>8</a:t>
            </a:fld>
            <a:endParaRPr lang="en-GB"/>
          </a:p>
        </p:txBody>
      </p:sp>
    </p:spTree>
    <p:extLst>
      <p:ext uri="{BB962C8B-B14F-4D97-AF65-F5344CB8AC3E}">
        <p14:creationId xmlns:p14="http://schemas.microsoft.com/office/powerpoint/2010/main" val="10094784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038300" y="12679363"/>
            <a:ext cx="60829825" cy="34216975"/>
          </a:xfrm>
        </p:spPr>
      </p:sp>
      <p:sp>
        <p:nvSpPr>
          <p:cNvPr id="3" name="Notes Placeholder 2"/>
          <p:cNvSpPr>
            <a:spLocks noGrp="1"/>
          </p:cNvSpPr>
          <p:nvPr>
            <p:ph type="body" idx="1"/>
          </p:nvPr>
        </p:nvSpPr>
        <p:spPr/>
        <p:txBody>
          <a:bodyPr/>
          <a:lstStyle/>
          <a:p>
            <a:r>
              <a:rPr lang="en-GB" dirty="0">
                <a:cs typeface="Calibri"/>
              </a:rPr>
              <a:t>FOMO</a:t>
            </a:r>
          </a:p>
          <a:p>
            <a:r>
              <a:rPr lang="en-GB" dirty="0">
                <a:cs typeface="Calibri"/>
              </a:rPr>
              <a:t>Ask attendees to write down their figures on Teams and see who gets closest figures</a:t>
            </a:r>
          </a:p>
        </p:txBody>
      </p:sp>
      <p:sp>
        <p:nvSpPr>
          <p:cNvPr id="4" name="Slide Number Placeholder 3"/>
          <p:cNvSpPr>
            <a:spLocks noGrp="1"/>
          </p:cNvSpPr>
          <p:nvPr>
            <p:ph type="sldNum" sz="quarter" idx="10"/>
          </p:nvPr>
        </p:nvSpPr>
        <p:spPr/>
        <p:txBody>
          <a:bodyPr/>
          <a:lstStyle/>
          <a:p>
            <a:fld id="{1238C683-9137-4122-84BD-5AA5692D6AF0}" type="slidenum">
              <a:rPr lang="en-GB" smtClean="0"/>
              <a:t>9</a:t>
            </a:fld>
            <a:endParaRPr lang="en-GB"/>
          </a:p>
        </p:txBody>
      </p:sp>
    </p:spTree>
    <p:extLst>
      <p:ext uri="{BB962C8B-B14F-4D97-AF65-F5344CB8AC3E}">
        <p14:creationId xmlns:p14="http://schemas.microsoft.com/office/powerpoint/2010/main" val="31191115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hasCustomPrompt="1"/>
          </p:nvPr>
        </p:nvSpPr>
        <p:spPr/>
        <p:txBody>
          <a:bodyPr/>
          <a:lstStyle>
            <a:lvl1pPr>
              <a:defRPr b="0" baseline="0"/>
            </a:lvl1pPr>
            <a:lvl2pPr marL="742950" indent="-285750">
              <a:buFont typeface="Arial"/>
              <a:buChar char="•"/>
              <a:defRPr/>
            </a:lvl2pPr>
            <a:lvl3pPr marL="1257300" indent="-342900">
              <a:buFont typeface="Lucida Grande"/>
              <a:buChar char="-"/>
              <a:defRPr/>
            </a:lvl3pPr>
            <a:lvl4pPr marL="1714500" indent="-342900">
              <a:buClr>
                <a:srgbClr val="00ABB5"/>
              </a:buClr>
              <a:buFont typeface="Wingdings" charset="2"/>
              <a:buChar char="Ø"/>
              <a:defRPr/>
            </a:lvl4pPr>
            <a:lvl5pPr marL="2171700" indent="-342900">
              <a:buClr>
                <a:srgbClr val="00ABB5"/>
              </a:buClr>
              <a:buFont typeface="Lucida Grande"/>
              <a:buChar char="-"/>
              <a:defRPr/>
            </a:lvl5pPr>
            <a:lvl6pPr>
              <a:buClr>
                <a:srgbClr val="00ABB5"/>
              </a:buClr>
              <a:defRPr/>
            </a:lvl6pPr>
          </a:lstStyle>
          <a:p>
            <a:pPr lvl="0"/>
            <a:r>
              <a:rPr lang="en-US"/>
              <a:t>Main body style like this and leading into bullets:</a:t>
            </a:r>
          </a:p>
          <a:p>
            <a:pPr lvl="1"/>
            <a:r>
              <a:rPr lang="en-US"/>
              <a:t>First level bullet</a:t>
            </a:r>
          </a:p>
          <a:p>
            <a:pPr lvl="2"/>
            <a:r>
              <a:rPr lang="en-US"/>
              <a:t>Second level bullet</a:t>
            </a:r>
          </a:p>
          <a:p>
            <a:pPr lvl="3"/>
            <a:r>
              <a:rPr lang="en-US"/>
              <a:t>Third level bullet</a:t>
            </a:r>
          </a:p>
          <a:p>
            <a:pPr lvl="4"/>
            <a:r>
              <a:rPr lang="en-US"/>
              <a:t>Fourth level</a:t>
            </a:r>
          </a:p>
          <a:p>
            <a:pPr lvl="5"/>
            <a:r>
              <a:rPr lang="en-US"/>
              <a:t>Fifth level</a:t>
            </a:r>
            <a:endParaRPr lang="en-GB"/>
          </a:p>
        </p:txBody>
      </p:sp>
      <p:cxnSp>
        <p:nvCxnSpPr>
          <p:cNvPr id="6" name="Straight Connector 5"/>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userDrawn="1"/>
        </p:nvSpPr>
        <p:spPr>
          <a:xfrm>
            <a:off x="8965623" y="6301465"/>
            <a:ext cx="2751858" cy="276999"/>
          </a:xfrm>
          <a:prstGeom prst="rect">
            <a:avLst/>
          </a:prstGeom>
          <a:noFill/>
        </p:spPr>
        <p:txBody>
          <a:bodyPr wrap="square" rtlCol="0">
            <a:spAutoFit/>
          </a:bodyPr>
          <a:lstStyle/>
          <a:p>
            <a:r>
              <a:rPr lang="en-GB" sz="1200">
                <a:solidFill>
                  <a:srgbClr val="00ABB5"/>
                </a:solidFill>
                <a:latin typeface="+mn-lt"/>
              </a:rPr>
              <a:t>Transforming lives through learning</a:t>
            </a:r>
          </a:p>
        </p:txBody>
      </p:sp>
    </p:spTree>
    <p:extLst>
      <p:ext uri="{BB962C8B-B14F-4D97-AF65-F5344CB8AC3E}">
        <p14:creationId xmlns:p14="http://schemas.microsoft.com/office/powerpoint/2010/main" val="2994506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11168" y="830264"/>
            <a:ext cx="2747433" cy="47593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66751" y="830264"/>
            <a:ext cx="8041216" cy="47593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4" name="Straight Connector 3"/>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userDrawn="1"/>
        </p:nvSpPr>
        <p:spPr>
          <a:xfrm>
            <a:off x="583623" y="6307283"/>
            <a:ext cx="2751858" cy="276999"/>
          </a:xfrm>
          <a:prstGeom prst="rect">
            <a:avLst/>
          </a:prstGeom>
          <a:noFill/>
        </p:spPr>
        <p:txBody>
          <a:bodyPr wrap="square" rtlCol="0">
            <a:spAutoFit/>
          </a:bodyPr>
          <a:lstStyle/>
          <a:p>
            <a:r>
              <a:rPr lang="en-GB" sz="1200">
                <a:solidFill>
                  <a:schemeClr val="bg1">
                    <a:lumMod val="50000"/>
                  </a:schemeClr>
                </a:solidFill>
                <a:latin typeface="+mn-lt"/>
              </a:rPr>
              <a:t>Document</a:t>
            </a:r>
            <a:r>
              <a:rPr lang="en-GB" sz="1200" baseline="0">
                <a:solidFill>
                  <a:schemeClr val="bg1">
                    <a:lumMod val="50000"/>
                  </a:schemeClr>
                </a:solidFill>
                <a:latin typeface="+mn-lt"/>
              </a:rPr>
              <a:t> title</a:t>
            </a:r>
            <a:endParaRPr lang="en-GB" sz="1200">
              <a:solidFill>
                <a:schemeClr val="bg1">
                  <a:lumMod val="50000"/>
                </a:schemeClr>
              </a:solidFill>
              <a:latin typeface="+mn-lt"/>
            </a:endParaRPr>
          </a:p>
        </p:txBody>
      </p:sp>
      <p:sp>
        <p:nvSpPr>
          <p:cNvPr id="6" name="TextBox 5"/>
          <p:cNvSpPr txBox="1"/>
          <p:nvPr userDrawn="1"/>
        </p:nvSpPr>
        <p:spPr>
          <a:xfrm>
            <a:off x="8965623" y="6301465"/>
            <a:ext cx="2751858" cy="276999"/>
          </a:xfrm>
          <a:prstGeom prst="rect">
            <a:avLst/>
          </a:prstGeom>
          <a:noFill/>
        </p:spPr>
        <p:txBody>
          <a:bodyPr wrap="square" rtlCol="0">
            <a:spAutoFit/>
          </a:bodyPr>
          <a:lstStyle/>
          <a:p>
            <a:r>
              <a:rPr lang="en-GB" sz="1200">
                <a:solidFill>
                  <a:srgbClr val="00ABB5"/>
                </a:solidFill>
                <a:latin typeface="+mn-lt"/>
              </a:rPr>
              <a:t>Transforming lives through learning</a:t>
            </a:r>
          </a:p>
        </p:txBody>
      </p:sp>
    </p:spTree>
    <p:extLst>
      <p:ext uri="{BB962C8B-B14F-4D97-AF65-F5344CB8AC3E}">
        <p14:creationId xmlns:p14="http://schemas.microsoft.com/office/powerpoint/2010/main" val="1344635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ustom Layout">
    <p:bg>
      <p:bgRef idx="1001">
        <a:schemeClr val="bg1"/>
      </p:bgRef>
    </p:bg>
    <p:spTree>
      <p:nvGrpSpPr>
        <p:cNvPr id="1" name=""/>
        <p:cNvGrpSpPr/>
        <p:nvPr/>
      </p:nvGrpSpPr>
      <p:grpSpPr>
        <a:xfrm>
          <a:off x="0" y="0"/>
          <a:ext cx="0" cy="0"/>
          <a:chOff x="0" y="0"/>
          <a:chExt cx="0" cy="0"/>
        </a:xfrm>
      </p:grpSpPr>
      <p:sp>
        <p:nvSpPr>
          <p:cNvPr id="6" name="Freeform 11" title="right scallop background shape"/>
          <p:cNvSpPr/>
          <p:nvPr userDrawn="1"/>
        </p:nvSpPr>
        <p:spPr bwMode="auto">
          <a:xfrm rot="10800000">
            <a:off x="0"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7" name="Title 1"/>
          <p:cNvSpPr>
            <a:spLocks noGrp="1"/>
          </p:cNvSpPr>
          <p:nvPr>
            <p:ph type="title"/>
          </p:nvPr>
        </p:nvSpPr>
        <p:spPr>
          <a:xfrm>
            <a:off x="855034" y="50217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a:t>Click to edit Master title style</a:t>
            </a:r>
          </a:p>
        </p:txBody>
      </p:sp>
    </p:spTree>
    <p:extLst>
      <p:ext uri="{BB962C8B-B14F-4D97-AF65-F5344CB8AC3E}">
        <p14:creationId xmlns:p14="http://schemas.microsoft.com/office/powerpoint/2010/main" val="782989259"/>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x CONT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03D17725-9790-47E1-B536-F84C5A061A23}"/>
              </a:ext>
            </a:extLst>
          </p:cNvPr>
          <p:cNvSpPr/>
          <p:nvPr userDrawn="1"/>
        </p:nvSpPr>
        <p:spPr>
          <a:xfrm rot="19975129">
            <a:off x="8458200" y="6157913"/>
            <a:ext cx="4313238" cy="4284662"/>
          </a:xfrm>
          <a:prstGeom prst="rect">
            <a:avLst/>
          </a:prstGeom>
          <a:solidFill>
            <a:srgbClr val="6300A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7" name="Freeform: Shape 6">
            <a:extLst>
              <a:ext uri="{FF2B5EF4-FFF2-40B4-BE49-F238E27FC236}">
                <a16:creationId xmlns:a16="http://schemas.microsoft.com/office/drawing/2014/main" xmlns="" id="{BB01BCF0-D48F-4423-985C-758A17E213F4}"/>
              </a:ext>
            </a:extLst>
          </p:cNvPr>
          <p:cNvSpPr>
            <a:spLocks/>
          </p:cNvSpPr>
          <p:nvPr userDrawn="1"/>
        </p:nvSpPr>
        <p:spPr bwMode="auto">
          <a:xfrm>
            <a:off x="10377488" y="-2682875"/>
            <a:ext cx="5511800" cy="5033963"/>
          </a:xfrm>
          <a:custGeom>
            <a:avLst/>
            <a:gdLst>
              <a:gd name="connsiteX0" fmla="*/ 3741315 w 5511285"/>
              <a:gd name="connsiteY0" fmla="*/ 4146693 h 5034334"/>
              <a:gd name="connsiteX1" fmla="*/ 3758492 w 5511285"/>
              <a:gd name="connsiteY1" fmla="*/ 4152063 h 5034334"/>
              <a:gd name="connsiteX2" fmla="*/ 3816978 w 5511285"/>
              <a:gd name="connsiteY2" fmla="*/ 4170349 h 5034334"/>
              <a:gd name="connsiteX3" fmla="*/ 3924466 w 5511285"/>
              <a:gd name="connsiteY3" fmla="*/ 4214629 h 5034334"/>
              <a:gd name="connsiteX4" fmla="*/ 0 w 5511285"/>
              <a:gd name="connsiteY4" fmla="*/ 0 h 5034334"/>
              <a:gd name="connsiteX5" fmla="*/ 334206 w 5511285"/>
              <a:gd name="connsiteY5" fmla="*/ 0 h 5034334"/>
              <a:gd name="connsiteX6" fmla="*/ 364729 w 5511285"/>
              <a:gd name="connsiteY6" fmla="*/ 14371 h 5034334"/>
              <a:gd name="connsiteX7" fmla="*/ 408989 w 5511285"/>
              <a:gd name="connsiteY7" fmla="*/ 33348 h 5034334"/>
              <a:gd name="connsiteX8" fmla="*/ 434280 w 5511285"/>
              <a:gd name="connsiteY8" fmla="*/ 45999 h 5034334"/>
              <a:gd name="connsiteX9" fmla="*/ 453249 w 5511285"/>
              <a:gd name="connsiteY9" fmla="*/ 52325 h 5034334"/>
              <a:gd name="connsiteX10" fmla="*/ 462733 w 5511285"/>
              <a:gd name="connsiteY10" fmla="*/ 26231 h 5034334"/>
              <a:gd name="connsiteX11" fmla="*/ 470800 w 5511285"/>
              <a:gd name="connsiteY11" fmla="*/ 0 h 5034334"/>
              <a:gd name="connsiteX12" fmla="*/ 2863482 w 5511285"/>
              <a:gd name="connsiteY12" fmla="*/ 0 h 5034334"/>
              <a:gd name="connsiteX13" fmla="*/ 2874881 w 5511285"/>
              <a:gd name="connsiteY13" fmla="*/ 20696 h 5034334"/>
              <a:gd name="connsiteX14" fmla="*/ 2919141 w 5511285"/>
              <a:gd name="connsiteY14" fmla="*/ 311678 h 5034334"/>
              <a:gd name="connsiteX15" fmla="*/ 2887527 w 5511285"/>
              <a:gd name="connsiteY15" fmla="*/ 463495 h 5034334"/>
              <a:gd name="connsiteX16" fmla="*/ 2843267 w 5511285"/>
              <a:gd name="connsiteY16" fmla="*/ 577357 h 5034334"/>
              <a:gd name="connsiteX17" fmla="*/ 2799007 w 5511285"/>
              <a:gd name="connsiteY17" fmla="*/ 665917 h 5034334"/>
              <a:gd name="connsiteX18" fmla="*/ 2773716 w 5511285"/>
              <a:gd name="connsiteY18" fmla="*/ 703871 h 5034334"/>
              <a:gd name="connsiteX19" fmla="*/ 2748425 w 5511285"/>
              <a:gd name="connsiteY19" fmla="*/ 748151 h 5034334"/>
              <a:gd name="connsiteX20" fmla="*/ 2704165 w 5511285"/>
              <a:gd name="connsiteY20" fmla="*/ 830385 h 5034334"/>
              <a:gd name="connsiteX21" fmla="*/ 2647260 w 5511285"/>
              <a:gd name="connsiteY21" fmla="*/ 906293 h 5034334"/>
              <a:gd name="connsiteX22" fmla="*/ 2621969 w 5511285"/>
              <a:gd name="connsiteY22" fmla="*/ 944247 h 5034334"/>
              <a:gd name="connsiteX23" fmla="*/ 2596678 w 5511285"/>
              <a:gd name="connsiteY23" fmla="*/ 975875 h 5034334"/>
              <a:gd name="connsiteX24" fmla="*/ 2539773 w 5511285"/>
              <a:gd name="connsiteY24" fmla="*/ 1051784 h 5034334"/>
              <a:gd name="connsiteX25" fmla="*/ 2476545 w 5511285"/>
              <a:gd name="connsiteY25" fmla="*/ 1115041 h 5034334"/>
              <a:gd name="connsiteX26" fmla="*/ 2451253 w 5511285"/>
              <a:gd name="connsiteY26" fmla="*/ 1146669 h 5034334"/>
              <a:gd name="connsiteX27" fmla="*/ 2419639 w 5511285"/>
              <a:gd name="connsiteY27" fmla="*/ 1178298 h 5034334"/>
              <a:gd name="connsiteX28" fmla="*/ 2362734 w 5511285"/>
              <a:gd name="connsiteY28" fmla="*/ 1241554 h 5034334"/>
              <a:gd name="connsiteX29" fmla="*/ 2299506 w 5511285"/>
              <a:gd name="connsiteY29" fmla="*/ 1304811 h 5034334"/>
              <a:gd name="connsiteX30" fmla="*/ 2185696 w 5511285"/>
              <a:gd name="connsiteY30" fmla="*/ 1418674 h 5034334"/>
              <a:gd name="connsiteX31" fmla="*/ 1907493 w 5511285"/>
              <a:gd name="connsiteY31" fmla="*/ 1671701 h 5034334"/>
              <a:gd name="connsiteX32" fmla="*/ 1660903 w 5511285"/>
              <a:gd name="connsiteY32" fmla="*/ 1912077 h 5034334"/>
              <a:gd name="connsiteX33" fmla="*/ 1547093 w 5511285"/>
              <a:gd name="connsiteY33" fmla="*/ 2032266 h 5034334"/>
              <a:gd name="connsiteX34" fmla="*/ 1521802 w 5511285"/>
              <a:gd name="connsiteY34" fmla="*/ 2063894 h 5034334"/>
              <a:gd name="connsiteX35" fmla="*/ 1496511 w 5511285"/>
              <a:gd name="connsiteY35" fmla="*/ 2089197 h 5034334"/>
              <a:gd name="connsiteX36" fmla="*/ 1452251 w 5511285"/>
              <a:gd name="connsiteY36" fmla="*/ 2152454 h 5034334"/>
              <a:gd name="connsiteX37" fmla="*/ 1287858 w 5511285"/>
              <a:gd name="connsiteY37" fmla="*/ 2424458 h 5034334"/>
              <a:gd name="connsiteX38" fmla="*/ 1085529 w 5511285"/>
              <a:gd name="connsiteY38" fmla="*/ 3019073 h 5034334"/>
              <a:gd name="connsiteX39" fmla="*/ 1072883 w 5511285"/>
              <a:gd name="connsiteY39" fmla="*/ 3094981 h 5034334"/>
              <a:gd name="connsiteX40" fmla="*/ 1066560 w 5511285"/>
              <a:gd name="connsiteY40" fmla="*/ 3177215 h 5034334"/>
              <a:gd name="connsiteX41" fmla="*/ 1060237 w 5511285"/>
              <a:gd name="connsiteY41" fmla="*/ 3253124 h 5034334"/>
              <a:gd name="connsiteX42" fmla="*/ 1060237 w 5511285"/>
              <a:gd name="connsiteY42" fmla="*/ 3316381 h 5034334"/>
              <a:gd name="connsiteX43" fmla="*/ 1066560 w 5511285"/>
              <a:gd name="connsiteY43" fmla="*/ 3411266 h 5034334"/>
              <a:gd name="connsiteX44" fmla="*/ 1072883 w 5511285"/>
              <a:gd name="connsiteY44" fmla="*/ 3411266 h 5034334"/>
              <a:gd name="connsiteX45" fmla="*/ 1072883 w 5511285"/>
              <a:gd name="connsiteY45" fmla="*/ 3417592 h 5034334"/>
              <a:gd name="connsiteX46" fmla="*/ 1072883 w 5511285"/>
              <a:gd name="connsiteY46" fmla="*/ 3423917 h 5034334"/>
              <a:gd name="connsiteX47" fmla="*/ 1072883 w 5511285"/>
              <a:gd name="connsiteY47" fmla="*/ 3430243 h 5034334"/>
              <a:gd name="connsiteX48" fmla="*/ 1079206 w 5511285"/>
              <a:gd name="connsiteY48" fmla="*/ 3430243 h 5034334"/>
              <a:gd name="connsiteX49" fmla="*/ 1098174 w 5511285"/>
              <a:gd name="connsiteY49" fmla="*/ 3436569 h 5034334"/>
              <a:gd name="connsiteX50" fmla="*/ 1186693 w 5511285"/>
              <a:gd name="connsiteY50" fmla="*/ 3430243 h 5034334"/>
              <a:gd name="connsiteX51" fmla="*/ 1211985 w 5511285"/>
              <a:gd name="connsiteY51" fmla="*/ 3430243 h 5034334"/>
              <a:gd name="connsiteX52" fmla="*/ 1243599 w 5511285"/>
              <a:gd name="connsiteY52" fmla="*/ 3430243 h 5034334"/>
              <a:gd name="connsiteX53" fmla="*/ 1306827 w 5511285"/>
              <a:gd name="connsiteY53" fmla="*/ 3423917 h 5034334"/>
              <a:gd name="connsiteX54" fmla="*/ 1831619 w 5511285"/>
              <a:gd name="connsiteY54" fmla="*/ 3373312 h 5034334"/>
              <a:gd name="connsiteX55" fmla="*/ 2375380 w 5511285"/>
              <a:gd name="connsiteY55" fmla="*/ 3335358 h 5034334"/>
              <a:gd name="connsiteX56" fmla="*/ 2944432 w 5511285"/>
              <a:gd name="connsiteY56" fmla="*/ 3360660 h 5034334"/>
              <a:gd name="connsiteX57" fmla="*/ 4031953 w 5511285"/>
              <a:gd name="connsiteY57" fmla="*/ 3632665 h 5034334"/>
              <a:gd name="connsiteX58" fmla="*/ 4993019 w 5511285"/>
              <a:gd name="connsiteY58" fmla="*/ 4100766 h 5034334"/>
              <a:gd name="connsiteX59" fmla="*/ 5366065 w 5511285"/>
              <a:gd name="connsiteY59" fmla="*/ 4303188 h 5034334"/>
              <a:gd name="connsiteX60" fmla="*/ 5511285 w 5511285"/>
              <a:gd name="connsiteY60" fmla="*/ 4378583 h 5034334"/>
              <a:gd name="connsiteX61" fmla="*/ 5511285 w 5511285"/>
              <a:gd name="connsiteY61" fmla="*/ 4479684 h 5034334"/>
              <a:gd name="connsiteX62" fmla="*/ 5434825 w 5511285"/>
              <a:gd name="connsiteY62" fmla="*/ 4437610 h 5034334"/>
              <a:gd name="connsiteX63" fmla="*/ 4354417 w 5511285"/>
              <a:gd name="connsiteY63" fmla="*/ 3885693 h 5034334"/>
              <a:gd name="connsiteX64" fmla="*/ 4006663 w 5511285"/>
              <a:gd name="connsiteY64" fmla="*/ 3740202 h 5034334"/>
              <a:gd name="connsiteX65" fmla="*/ 3646263 w 5511285"/>
              <a:gd name="connsiteY65" fmla="*/ 3613688 h 5034334"/>
              <a:gd name="connsiteX66" fmla="*/ 3279540 w 5511285"/>
              <a:gd name="connsiteY66" fmla="*/ 3518803 h 5034334"/>
              <a:gd name="connsiteX67" fmla="*/ 3184698 w 5511285"/>
              <a:gd name="connsiteY67" fmla="*/ 3499826 h 5034334"/>
              <a:gd name="connsiteX68" fmla="*/ 3140439 w 5511285"/>
              <a:gd name="connsiteY68" fmla="*/ 3493500 h 5034334"/>
              <a:gd name="connsiteX69" fmla="*/ 3089856 w 5511285"/>
              <a:gd name="connsiteY69" fmla="*/ 3487174 h 5034334"/>
              <a:gd name="connsiteX70" fmla="*/ 2995014 w 5511285"/>
              <a:gd name="connsiteY70" fmla="*/ 3468197 h 5034334"/>
              <a:gd name="connsiteX71" fmla="*/ 2900172 w 5511285"/>
              <a:gd name="connsiteY71" fmla="*/ 3455546 h 5034334"/>
              <a:gd name="connsiteX72" fmla="*/ 2135113 w 5511285"/>
              <a:gd name="connsiteY72" fmla="*/ 3442894 h 5034334"/>
              <a:gd name="connsiteX73" fmla="*/ 1401669 w 5511285"/>
              <a:gd name="connsiteY73" fmla="*/ 3506151 h 5034334"/>
              <a:gd name="connsiteX74" fmla="*/ 2122468 w 5511285"/>
              <a:gd name="connsiteY74" fmla="*/ 3449220 h 5034334"/>
              <a:gd name="connsiteX75" fmla="*/ 2881204 w 5511285"/>
              <a:gd name="connsiteY75" fmla="*/ 3461872 h 5034334"/>
              <a:gd name="connsiteX76" fmla="*/ 3639940 w 5511285"/>
              <a:gd name="connsiteY76" fmla="*/ 3620014 h 5034334"/>
              <a:gd name="connsiteX77" fmla="*/ 4000339 w 5511285"/>
              <a:gd name="connsiteY77" fmla="*/ 3740202 h 5034334"/>
              <a:gd name="connsiteX78" fmla="*/ 4354417 w 5511285"/>
              <a:gd name="connsiteY78" fmla="*/ 3885693 h 5034334"/>
              <a:gd name="connsiteX79" fmla="*/ 5422970 w 5511285"/>
              <a:gd name="connsiteY79" fmla="*/ 4442353 h 5034334"/>
              <a:gd name="connsiteX80" fmla="*/ 5511285 w 5511285"/>
              <a:gd name="connsiteY80" fmla="*/ 4492920 h 5034334"/>
              <a:gd name="connsiteX81" fmla="*/ 5511285 w 5511285"/>
              <a:gd name="connsiteY81" fmla="*/ 4893831 h 5034334"/>
              <a:gd name="connsiteX82" fmla="*/ 5284362 w 5511285"/>
              <a:gd name="connsiteY82" fmla="*/ 4765557 h 5034334"/>
              <a:gd name="connsiteX83" fmla="*/ 4917145 w 5511285"/>
              <a:gd name="connsiteY83" fmla="*/ 4562542 h 5034334"/>
              <a:gd name="connsiteX84" fmla="*/ 4152087 w 5511285"/>
              <a:gd name="connsiteY84" fmla="*/ 4183000 h 5034334"/>
              <a:gd name="connsiteX85" fmla="*/ 3753750 w 5511285"/>
              <a:gd name="connsiteY85" fmla="*/ 4024858 h 5034334"/>
              <a:gd name="connsiteX86" fmla="*/ 3336445 w 5511285"/>
              <a:gd name="connsiteY86" fmla="*/ 3898344 h 5034334"/>
              <a:gd name="connsiteX87" fmla="*/ 2710488 w 5511285"/>
              <a:gd name="connsiteY87" fmla="*/ 3797133 h 5034334"/>
              <a:gd name="connsiteX88" fmla="*/ 2046594 w 5511285"/>
              <a:gd name="connsiteY88" fmla="*/ 3816110 h 5034334"/>
              <a:gd name="connsiteX89" fmla="*/ 1370055 w 5511285"/>
              <a:gd name="connsiteY89" fmla="*/ 3898344 h 5034334"/>
              <a:gd name="connsiteX90" fmla="*/ 1199339 w 5511285"/>
              <a:gd name="connsiteY90" fmla="*/ 3917321 h 5034334"/>
              <a:gd name="connsiteX91" fmla="*/ 1098174 w 5511285"/>
              <a:gd name="connsiteY91" fmla="*/ 3917321 h 5034334"/>
              <a:gd name="connsiteX92" fmla="*/ 1041269 w 5511285"/>
              <a:gd name="connsiteY92" fmla="*/ 3917321 h 5034334"/>
              <a:gd name="connsiteX93" fmla="*/ 984364 w 5511285"/>
              <a:gd name="connsiteY93" fmla="*/ 3910995 h 5034334"/>
              <a:gd name="connsiteX94" fmla="*/ 763066 w 5511285"/>
              <a:gd name="connsiteY94" fmla="*/ 3809784 h 5034334"/>
              <a:gd name="connsiteX95" fmla="*/ 617641 w 5511285"/>
              <a:gd name="connsiteY95" fmla="*/ 3620014 h 5034334"/>
              <a:gd name="connsiteX96" fmla="*/ 687192 w 5511285"/>
              <a:gd name="connsiteY96" fmla="*/ 3740202 h 5034334"/>
              <a:gd name="connsiteX97" fmla="*/ 794680 w 5511285"/>
              <a:gd name="connsiteY97" fmla="*/ 3835087 h 5034334"/>
              <a:gd name="connsiteX98" fmla="*/ 927459 w 5511285"/>
              <a:gd name="connsiteY98" fmla="*/ 3898344 h 5034334"/>
              <a:gd name="connsiteX99" fmla="*/ 997009 w 5511285"/>
              <a:gd name="connsiteY99" fmla="*/ 3917321 h 5034334"/>
              <a:gd name="connsiteX100" fmla="*/ 1028623 w 5511285"/>
              <a:gd name="connsiteY100" fmla="*/ 3917321 h 5034334"/>
              <a:gd name="connsiteX101" fmla="*/ 1060237 w 5511285"/>
              <a:gd name="connsiteY101" fmla="*/ 3923647 h 5034334"/>
              <a:gd name="connsiteX102" fmla="*/ 1281535 w 5511285"/>
              <a:gd name="connsiteY102" fmla="*/ 3910995 h 5034334"/>
              <a:gd name="connsiteX103" fmla="*/ 1477542 w 5511285"/>
              <a:gd name="connsiteY103" fmla="*/ 3892018 h 5034334"/>
              <a:gd name="connsiteX104" fmla="*/ 2236278 w 5511285"/>
              <a:gd name="connsiteY104" fmla="*/ 3822436 h 5034334"/>
              <a:gd name="connsiteX105" fmla="*/ 2976046 w 5511285"/>
              <a:gd name="connsiteY105" fmla="*/ 3841413 h 5034334"/>
              <a:gd name="connsiteX106" fmla="*/ 3070888 w 5511285"/>
              <a:gd name="connsiteY106" fmla="*/ 3854064 h 5034334"/>
              <a:gd name="connsiteX107" fmla="*/ 3159407 w 5511285"/>
              <a:gd name="connsiteY107" fmla="*/ 3873041 h 5034334"/>
              <a:gd name="connsiteX108" fmla="*/ 3342768 w 5511285"/>
              <a:gd name="connsiteY108" fmla="*/ 3910995 h 5034334"/>
              <a:gd name="connsiteX109" fmla="*/ 3431287 w 5511285"/>
              <a:gd name="connsiteY109" fmla="*/ 3936298 h 5034334"/>
              <a:gd name="connsiteX110" fmla="*/ 3475547 w 5511285"/>
              <a:gd name="connsiteY110" fmla="*/ 3948950 h 5034334"/>
              <a:gd name="connsiteX111" fmla="*/ 3519807 w 5511285"/>
              <a:gd name="connsiteY111" fmla="*/ 3961601 h 5034334"/>
              <a:gd name="connsiteX112" fmla="*/ 3608326 w 5511285"/>
              <a:gd name="connsiteY112" fmla="*/ 3986904 h 5034334"/>
              <a:gd name="connsiteX113" fmla="*/ 3696845 w 5511285"/>
              <a:gd name="connsiteY113" fmla="*/ 4012207 h 5034334"/>
              <a:gd name="connsiteX114" fmla="*/ 3741105 w 5511285"/>
              <a:gd name="connsiteY114" fmla="*/ 4031184 h 5034334"/>
              <a:gd name="connsiteX115" fmla="*/ 3785364 w 5511285"/>
              <a:gd name="connsiteY115" fmla="*/ 4043835 h 5034334"/>
              <a:gd name="connsiteX116" fmla="*/ 3873883 w 5511285"/>
              <a:gd name="connsiteY116" fmla="*/ 4075463 h 5034334"/>
              <a:gd name="connsiteX117" fmla="*/ 3962403 w 5511285"/>
              <a:gd name="connsiteY117" fmla="*/ 4113418 h 5034334"/>
              <a:gd name="connsiteX118" fmla="*/ 4006663 w 5511285"/>
              <a:gd name="connsiteY118" fmla="*/ 4132395 h 5034334"/>
              <a:gd name="connsiteX119" fmla="*/ 4044599 w 5511285"/>
              <a:gd name="connsiteY119" fmla="*/ 4151372 h 5034334"/>
              <a:gd name="connsiteX120" fmla="*/ 4133119 w 5511285"/>
              <a:gd name="connsiteY120" fmla="*/ 4183000 h 5034334"/>
              <a:gd name="connsiteX121" fmla="*/ 4221637 w 5511285"/>
              <a:gd name="connsiteY121" fmla="*/ 4220954 h 5034334"/>
              <a:gd name="connsiteX122" fmla="*/ 4392353 w 5511285"/>
              <a:gd name="connsiteY122" fmla="*/ 4303188 h 5034334"/>
              <a:gd name="connsiteX123" fmla="*/ 5056247 w 5511285"/>
              <a:gd name="connsiteY123" fmla="*/ 4657427 h 5034334"/>
              <a:gd name="connsiteX124" fmla="*/ 5511285 w 5511285"/>
              <a:gd name="connsiteY124" fmla="*/ 4924732 h 5034334"/>
              <a:gd name="connsiteX125" fmla="*/ 5511285 w 5511285"/>
              <a:gd name="connsiteY125" fmla="*/ 5034334 h 5034334"/>
              <a:gd name="connsiteX126" fmla="*/ 5260158 w 5511285"/>
              <a:gd name="connsiteY126" fmla="*/ 4892268 h 5034334"/>
              <a:gd name="connsiteX127" fmla="*/ 4834949 w 5511285"/>
              <a:gd name="connsiteY127" fmla="*/ 4651101 h 5034334"/>
              <a:gd name="connsiteX128" fmla="*/ 3987694 w 5511285"/>
              <a:gd name="connsiteY128" fmla="*/ 4239931 h 5034334"/>
              <a:gd name="connsiteX129" fmla="*/ 4006663 w 5511285"/>
              <a:gd name="connsiteY129" fmla="*/ 4189326 h 5034334"/>
              <a:gd name="connsiteX130" fmla="*/ 3387028 w 5511285"/>
              <a:gd name="connsiteY130" fmla="*/ 3993229 h 5034334"/>
              <a:gd name="connsiteX131" fmla="*/ 3077211 w 5511285"/>
              <a:gd name="connsiteY131" fmla="*/ 3929973 h 5034334"/>
              <a:gd name="connsiteX132" fmla="*/ 3001337 w 5511285"/>
              <a:gd name="connsiteY132" fmla="*/ 3917321 h 5034334"/>
              <a:gd name="connsiteX133" fmla="*/ 2919141 w 5511285"/>
              <a:gd name="connsiteY133" fmla="*/ 3910995 h 5034334"/>
              <a:gd name="connsiteX134" fmla="*/ 2843267 w 5511285"/>
              <a:gd name="connsiteY134" fmla="*/ 3904670 h 5034334"/>
              <a:gd name="connsiteX135" fmla="*/ 2805330 w 5511285"/>
              <a:gd name="connsiteY135" fmla="*/ 3898344 h 5034334"/>
              <a:gd name="connsiteX136" fmla="*/ 2767393 w 5511285"/>
              <a:gd name="connsiteY136" fmla="*/ 3898344 h 5034334"/>
              <a:gd name="connsiteX137" fmla="*/ 1477542 w 5511285"/>
              <a:gd name="connsiteY137" fmla="*/ 3961601 h 5034334"/>
              <a:gd name="connsiteX138" fmla="*/ 1306827 w 5511285"/>
              <a:gd name="connsiteY138" fmla="*/ 3980578 h 5034334"/>
              <a:gd name="connsiteX139" fmla="*/ 1117143 w 5511285"/>
              <a:gd name="connsiteY139" fmla="*/ 3993229 h 5034334"/>
              <a:gd name="connsiteX140" fmla="*/ 1060237 w 5511285"/>
              <a:gd name="connsiteY140" fmla="*/ 3986904 h 5034334"/>
              <a:gd name="connsiteX141" fmla="*/ 997009 w 5511285"/>
              <a:gd name="connsiteY141" fmla="*/ 3980578 h 5034334"/>
              <a:gd name="connsiteX142" fmla="*/ 857908 w 5511285"/>
              <a:gd name="connsiteY142" fmla="*/ 3948950 h 5034334"/>
              <a:gd name="connsiteX143" fmla="*/ 737775 w 5511285"/>
              <a:gd name="connsiteY143" fmla="*/ 3879367 h 5034334"/>
              <a:gd name="connsiteX144" fmla="*/ 680869 w 5511285"/>
              <a:gd name="connsiteY144" fmla="*/ 3828762 h 5034334"/>
              <a:gd name="connsiteX145" fmla="*/ 655578 w 5511285"/>
              <a:gd name="connsiteY145" fmla="*/ 3803459 h 5034334"/>
              <a:gd name="connsiteX146" fmla="*/ 636610 w 5511285"/>
              <a:gd name="connsiteY146" fmla="*/ 3778156 h 5034334"/>
              <a:gd name="connsiteX147" fmla="*/ 611319 w 5511285"/>
              <a:gd name="connsiteY147" fmla="*/ 3752853 h 5034334"/>
              <a:gd name="connsiteX148" fmla="*/ 592350 w 5511285"/>
              <a:gd name="connsiteY148" fmla="*/ 3721225 h 5034334"/>
              <a:gd name="connsiteX149" fmla="*/ 560736 w 5511285"/>
              <a:gd name="connsiteY149" fmla="*/ 3657968 h 5034334"/>
              <a:gd name="connsiteX150" fmla="*/ 548091 w 5511285"/>
              <a:gd name="connsiteY150" fmla="*/ 3626339 h 5034334"/>
              <a:gd name="connsiteX151" fmla="*/ 535445 w 5511285"/>
              <a:gd name="connsiteY151" fmla="*/ 3594711 h 5034334"/>
              <a:gd name="connsiteX152" fmla="*/ 522799 w 5511285"/>
              <a:gd name="connsiteY152" fmla="*/ 3531454 h 5034334"/>
              <a:gd name="connsiteX153" fmla="*/ 491185 w 5511285"/>
              <a:gd name="connsiteY153" fmla="*/ 3316381 h 5034334"/>
              <a:gd name="connsiteX154" fmla="*/ 497508 w 5511285"/>
              <a:gd name="connsiteY154" fmla="*/ 3215169 h 5034334"/>
              <a:gd name="connsiteX155" fmla="*/ 503831 w 5511285"/>
              <a:gd name="connsiteY155" fmla="*/ 3120284 h 5034334"/>
              <a:gd name="connsiteX156" fmla="*/ 510154 w 5511285"/>
              <a:gd name="connsiteY156" fmla="*/ 3031724 h 5034334"/>
              <a:gd name="connsiteX157" fmla="*/ 522799 w 5511285"/>
              <a:gd name="connsiteY157" fmla="*/ 2936839 h 5034334"/>
              <a:gd name="connsiteX158" fmla="*/ 737775 w 5511285"/>
              <a:gd name="connsiteY158" fmla="*/ 2228362 h 5034334"/>
              <a:gd name="connsiteX159" fmla="*/ 921136 w 5511285"/>
              <a:gd name="connsiteY159" fmla="*/ 1899426 h 5034334"/>
              <a:gd name="connsiteX160" fmla="*/ 946427 w 5511285"/>
              <a:gd name="connsiteY160" fmla="*/ 1855146 h 5034334"/>
              <a:gd name="connsiteX161" fmla="*/ 971718 w 5511285"/>
              <a:gd name="connsiteY161" fmla="*/ 1817192 h 5034334"/>
              <a:gd name="connsiteX162" fmla="*/ 1003332 w 5511285"/>
              <a:gd name="connsiteY162" fmla="*/ 1779238 h 5034334"/>
              <a:gd name="connsiteX163" fmla="*/ 1028623 w 5511285"/>
              <a:gd name="connsiteY163" fmla="*/ 1741284 h 5034334"/>
              <a:gd name="connsiteX164" fmla="*/ 1148757 w 5511285"/>
              <a:gd name="connsiteY164" fmla="*/ 1589467 h 5034334"/>
              <a:gd name="connsiteX165" fmla="*/ 1117143 w 5511285"/>
              <a:gd name="connsiteY165" fmla="*/ 1583142 h 5034334"/>
              <a:gd name="connsiteX166" fmla="*/ 883199 w 5511285"/>
              <a:gd name="connsiteY166" fmla="*/ 1886775 h 5034334"/>
              <a:gd name="connsiteX167" fmla="*/ 699838 w 5511285"/>
              <a:gd name="connsiteY167" fmla="*/ 2209385 h 5034334"/>
              <a:gd name="connsiteX168" fmla="*/ 478540 w 5511285"/>
              <a:gd name="connsiteY168" fmla="*/ 2924188 h 5034334"/>
              <a:gd name="connsiteX169" fmla="*/ 465894 w 5511285"/>
              <a:gd name="connsiteY169" fmla="*/ 3012747 h 5034334"/>
              <a:gd name="connsiteX170" fmla="*/ 459571 w 5511285"/>
              <a:gd name="connsiteY170" fmla="*/ 3107633 h 5034334"/>
              <a:gd name="connsiteX171" fmla="*/ 453249 w 5511285"/>
              <a:gd name="connsiteY171" fmla="*/ 3202518 h 5034334"/>
              <a:gd name="connsiteX172" fmla="*/ 446926 w 5511285"/>
              <a:gd name="connsiteY172" fmla="*/ 3246798 h 5034334"/>
              <a:gd name="connsiteX173" fmla="*/ 446926 w 5511285"/>
              <a:gd name="connsiteY173" fmla="*/ 3297403 h 5034334"/>
              <a:gd name="connsiteX174" fmla="*/ 472217 w 5511285"/>
              <a:gd name="connsiteY174" fmla="*/ 3518803 h 5034334"/>
              <a:gd name="connsiteX175" fmla="*/ 484863 w 5511285"/>
              <a:gd name="connsiteY175" fmla="*/ 3582060 h 5034334"/>
              <a:gd name="connsiteX176" fmla="*/ 497508 w 5511285"/>
              <a:gd name="connsiteY176" fmla="*/ 3613688 h 5034334"/>
              <a:gd name="connsiteX177" fmla="*/ 503831 w 5511285"/>
              <a:gd name="connsiteY177" fmla="*/ 3626339 h 5034334"/>
              <a:gd name="connsiteX178" fmla="*/ 510154 w 5511285"/>
              <a:gd name="connsiteY178" fmla="*/ 3645317 h 5034334"/>
              <a:gd name="connsiteX179" fmla="*/ 579705 w 5511285"/>
              <a:gd name="connsiteY179" fmla="*/ 3778156 h 5034334"/>
              <a:gd name="connsiteX180" fmla="*/ 807325 w 5511285"/>
              <a:gd name="connsiteY180" fmla="*/ 3967927 h 5034334"/>
              <a:gd name="connsiteX181" fmla="*/ 946427 w 5511285"/>
              <a:gd name="connsiteY181" fmla="*/ 4012207 h 5034334"/>
              <a:gd name="connsiteX182" fmla="*/ 984364 w 5511285"/>
              <a:gd name="connsiteY182" fmla="*/ 4018532 h 5034334"/>
              <a:gd name="connsiteX183" fmla="*/ 1022301 w 5511285"/>
              <a:gd name="connsiteY183" fmla="*/ 4024858 h 5034334"/>
              <a:gd name="connsiteX184" fmla="*/ 1085529 w 5511285"/>
              <a:gd name="connsiteY184" fmla="*/ 4031184 h 5034334"/>
              <a:gd name="connsiteX185" fmla="*/ 1287858 w 5511285"/>
              <a:gd name="connsiteY185" fmla="*/ 4018532 h 5034334"/>
              <a:gd name="connsiteX186" fmla="*/ 1452251 w 5511285"/>
              <a:gd name="connsiteY186" fmla="*/ 3999555 h 5034334"/>
              <a:gd name="connsiteX187" fmla="*/ 2097177 w 5511285"/>
              <a:gd name="connsiteY187" fmla="*/ 3936298 h 5034334"/>
              <a:gd name="connsiteX188" fmla="*/ 2716811 w 5511285"/>
              <a:gd name="connsiteY188" fmla="*/ 3923647 h 5034334"/>
              <a:gd name="connsiteX189" fmla="*/ 3323800 w 5511285"/>
              <a:gd name="connsiteY189" fmla="*/ 4018532 h 5034334"/>
              <a:gd name="connsiteX190" fmla="*/ 3621762 w 5511285"/>
              <a:gd name="connsiteY190" fmla="*/ 4102348 h 5034334"/>
              <a:gd name="connsiteX191" fmla="*/ 3741315 w 5511285"/>
              <a:gd name="connsiteY191" fmla="*/ 4146693 h 5034334"/>
              <a:gd name="connsiteX192" fmla="*/ 3728459 w 5511285"/>
              <a:gd name="connsiteY192" fmla="*/ 4142674 h 5034334"/>
              <a:gd name="connsiteX193" fmla="*/ 3715813 w 5511285"/>
              <a:gd name="connsiteY193" fmla="*/ 4138720 h 5034334"/>
              <a:gd name="connsiteX194" fmla="*/ 3507161 w 5511285"/>
              <a:gd name="connsiteY194" fmla="*/ 4069138 h 5034334"/>
              <a:gd name="connsiteX195" fmla="*/ 3083533 w 5511285"/>
              <a:gd name="connsiteY195" fmla="*/ 3974252 h 5034334"/>
              <a:gd name="connsiteX196" fmla="*/ 2982369 w 5511285"/>
              <a:gd name="connsiteY196" fmla="*/ 3955275 h 5034334"/>
              <a:gd name="connsiteX197" fmla="*/ 2925463 w 5511285"/>
              <a:gd name="connsiteY197" fmla="*/ 3948950 h 5034334"/>
              <a:gd name="connsiteX198" fmla="*/ 2874881 w 5511285"/>
              <a:gd name="connsiteY198" fmla="*/ 3942624 h 5034334"/>
              <a:gd name="connsiteX199" fmla="*/ 2767393 w 5511285"/>
              <a:gd name="connsiteY199" fmla="*/ 3936298 h 5034334"/>
              <a:gd name="connsiteX200" fmla="*/ 2716811 w 5511285"/>
              <a:gd name="connsiteY200" fmla="*/ 3929973 h 5034334"/>
              <a:gd name="connsiteX201" fmla="*/ 2659906 w 5511285"/>
              <a:gd name="connsiteY201" fmla="*/ 3929973 h 5034334"/>
              <a:gd name="connsiteX202" fmla="*/ 2229955 w 5511285"/>
              <a:gd name="connsiteY202" fmla="*/ 3936298 h 5034334"/>
              <a:gd name="connsiteX203" fmla="*/ 1319472 w 5511285"/>
              <a:gd name="connsiteY203" fmla="*/ 4031184 h 5034334"/>
              <a:gd name="connsiteX204" fmla="*/ 1193016 w 5511285"/>
              <a:gd name="connsiteY204" fmla="*/ 4043835 h 5034334"/>
              <a:gd name="connsiteX205" fmla="*/ 1028623 w 5511285"/>
              <a:gd name="connsiteY205" fmla="*/ 4043835 h 5034334"/>
              <a:gd name="connsiteX206" fmla="*/ 1009655 w 5511285"/>
              <a:gd name="connsiteY206" fmla="*/ 4043835 h 5034334"/>
              <a:gd name="connsiteX207" fmla="*/ 978041 w 5511285"/>
              <a:gd name="connsiteY207" fmla="*/ 4037509 h 5034334"/>
              <a:gd name="connsiteX208" fmla="*/ 927459 w 5511285"/>
              <a:gd name="connsiteY208" fmla="*/ 4031184 h 5034334"/>
              <a:gd name="connsiteX209" fmla="*/ 826294 w 5511285"/>
              <a:gd name="connsiteY209" fmla="*/ 3999555 h 5034334"/>
              <a:gd name="connsiteX210" fmla="*/ 642933 w 5511285"/>
              <a:gd name="connsiteY210" fmla="*/ 3879367 h 5034334"/>
              <a:gd name="connsiteX211" fmla="*/ 516477 w 5511285"/>
              <a:gd name="connsiteY211" fmla="*/ 3708573 h 5034334"/>
              <a:gd name="connsiteX212" fmla="*/ 503831 w 5511285"/>
              <a:gd name="connsiteY212" fmla="*/ 3683271 h 5034334"/>
              <a:gd name="connsiteX213" fmla="*/ 491185 w 5511285"/>
              <a:gd name="connsiteY213" fmla="*/ 3657968 h 5034334"/>
              <a:gd name="connsiteX214" fmla="*/ 484863 w 5511285"/>
              <a:gd name="connsiteY214" fmla="*/ 3632665 h 5034334"/>
              <a:gd name="connsiteX215" fmla="*/ 472217 w 5511285"/>
              <a:gd name="connsiteY215" fmla="*/ 3607362 h 5034334"/>
              <a:gd name="connsiteX216" fmla="*/ 453249 w 5511285"/>
              <a:gd name="connsiteY216" fmla="*/ 3518803 h 5034334"/>
              <a:gd name="connsiteX217" fmla="*/ 427957 w 5511285"/>
              <a:gd name="connsiteY217" fmla="*/ 3360660 h 5034334"/>
              <a:gd name="connsiteX218" fmla="*/ 427957 w 5511285"/>
              <a:gd name="connsiteY218" fmla="*/ 3215169 h 5034334"/>
              <a:gd name="connsiteX219" fmla="*/ 503831 w 5511285"/>
              <a:gd name="connsiteY219" fmla="*/ 2696463 h 5034334"/>
              <a:gd name="connsiteX220" fmla="*/ 680869 w 5511285"/>
              <a:gd name="connsiteY220" fmla="*/ 2203059 h 5034334"/>
              <a:gd name="connsiteX221" fmla="*/ 952750 w 5511285"/>
              <a:gd name="connsiteY221" fmla="*/ 1753935 h 5034334"/>
              <a:gd name="connsiteX222" fmla="*/ 1294181 w 5511285"/>
              <a:gd name="connsiteY222" fmla="*/ 1374394 h 5034334"/>
              <a:gd name="connsiteX223" fmla="*/ 1648258 w 5511285"/>
              <a:gd name="connsiteY223" fmla="*/ 1051784 h 5034334"/>
              <a:gd name="connsiteX224" fmla="*/ 1970721 w 5511285"/>
              <a:gd name="connsiteY224" fmla="*/ 741825 h 5034334"/>
              <a:gd name="connsiteX225" fmla="*/ 2217310 w 5511285"/>
              <a:gd name="connsiteY225" fmla="*/ 425540 h 5034334"/>
              <a:gd name="connsiteX226" fmla="*/ 2229955 w 5511285"/>
              <a:gd name="connsiteY226" fmla="*/ 406563 h 5034334"/>
              <a:gd name="connsiteX227" fmla="*/ 2236278 w 5511285"/>
              <a:gd name="connsiteY227" fmla="*/ 387586 h 5034334"/>
              <a:gd name="connsiteX228" fmla="*/ 2261569 w 5511285"/>
              <a:gd name="connsiteY228" fmla="*/ 343306 h 5034334"/>
              <a:gd name="connsiteX229" fmla="*/ 2267892 w 5511285"/>
              <a:gd name="connsiteY229" fmla="*/ 324329 h 5034334"/>
              <a:gd name="connsiteX230" fmla="*/ 2274215 w 5511285"/>
              <a:gd name="connsiteY230" fmla="*/ 311678 h 5034334"/>
              <a:gd name="connsiteX231" fmla="*/ 2280538 w 5511285"/>
              <a:gd name="connsiteY231" fmla="*/ 305352 h 5034334"/>
              <a:gd name="connsiteX232" fmla="*/ 2286861 w 5511285"/>
              <a:gd name="connsiteY232" fmla="*/ 286375 h 5034334"/>
              <a:gd name="connsiteX233" fmla="*/ 2286861 w 5511285"/>
              <a:gd name="connsiteY233" fmla="*/ 267398 h 5034334"/>
              <a:gd name="connsiteX234" fmla="*/ 2280538 w 5511285"/>
              <a:gd name="connsiteY234" fmla="*/ 261072 h 5034334"/>
              <a:gd name="connsiteX235" fmla="*/ 2267892 w 5511285"/>
              <a:gd name="connsiteY235" fmla="*/ 248421 h 5034334"/>
              <a:gd name="connsiteX236" fmla="*/ 2229955 w 5511285"/>
              <a:gd name="connsiteY236" fmla="*/ 216793 h 5034334"/>
              <a:gd name="connsiteX237" fmla="*/ 2071885 w 5511285"/>
              <a:gd name="connsiteY237" fmla="*/ 109256 h 5034334"/>
              <a:gd name="connsiteX238" fmla="*/ 1768391 w 5511285"/>
              <a:gd name="connsiteY238" fmla="*/ 8045 h 5034334"/>
              <a:gd name="connsiteX239" fmla="*/ 1698840 w 5511285"/>
              <a:gd name="connsiteY239" fmla="*/ 14371 h 5034334"/>
              <a:gd name="connsiteX240" fmla="*/ 1610321 w 5511285"/>
              <a:gd name="connsiteY240" fmla="*/ 33348 h 5034334"/>
              <a:gd name="connsiteX241" fmla="*/ 1509156 w 5511285"/>
              <a:gd name="connsiteY241" fmla="*/ 64976 h 5034334"/>
              <a:gd name="connsiteX242" fmla="*/ 1420637 w 5511285"/>
              <a:gd name="connsiteY242" fmla="*/ 96604 h 5034334"/>
              <a:gd name="connsiteX243" fmla="*/ 1047592 w 5511285"/>
              <a:gd name="connsiteY243" fmla="*/ 216793 h 5034334"/>
              <a:gd name="connsiteX244" fmla="*/ 826294 w 5511285"/>
              <a:gd name="connsiteY244" fmla="*/ 267398 h 5034334"/>
              <a:gd name="connsiteX245" fmla="*/ 573382 w 5511285"/>
              <a:gd name="connsiteY245" fmla="*/ 267398 h 5034334"/>
              <a:gd name="connsiteX246" fmla="*/ 326792 w 5511285"/>
              <a:gd name="connsiteY246" fmla="*/ 204141 h 5034334"/>
              <a:gd name="connsiteX247" fmla="*/ 111817 w 5511285"/>
              <a:gd name="connsiteY247" fmla="*/ 83953 h 5034334"/>
              <a:gd name="connsiteX248" fmla="*/ 86526 w 5511285"/>
              <a:gd name="connsiteY248" fmla="*/ 71302 h 5034334"/>
              <a:gd name="connsiteX249" fmla="*/ 67558 w 5511285"/>
              <a:gd name="connsiteY249" fmla="*/ 52325 h 5034334"/>
              <a:gd name="connsiteX250" fmla="*/ 16975 w 5511285"/>
              <a:gd name="connsiteY250" fmla="*/ 14371 h 503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5511285" h="5034334">
                <a:moveTo>
                  <a:pt x="3741315" y="4146693"/>
                </a:moveTo>
                <a:lnTo>
                  <a:pt x="3758492" y="4152063"/>
                </a:lnTo>
                <a:cubicBezTo>
                  <a:pt x="3772718" y="4156511"/>
                  <a:pt x="3791687" y="4162441"/>
                  <a:pt x="3816978" y="4170349"/>
                </a:cubicBezTo>
                <a:cubicBezTo>
                  <a:pt x="3854915" y="4183000"/>
                  <a:pt x="3886529" y="4201977"/>
                  <a:pt x="3924466" y="4214629"/>
                </a:cubicBezTo>
                <a:close/>
                <a:moveTo>
                  <a:pt x="0" y="0"/>
                </a:moveTo>
                <a:lnTo>
                  <a:pt x="334206" y="0"/>
                </a:lnTo>
                <a:lnTo>
                  <a:pt x="364729" y="14371"/>
                </a:lnTo>
                <a:cubicBezTo>
                  <a:pt x="377375" y="20696"/>
                  <a:pt x="396343" y="27022"/>
                  <a:pt x="408989" y="33348"/>
                </a:cubicBezTo>
                <a:cubicBezTo>
                  <a:pt x="415312" y="39673"/>
                  <a:pt x="421635" y="39673"/>
                  <a:pt x="434280" y="45999"/>
                </a:cubicBezTo>
                <a:cubicBezTo>
                  <a:pt x="440603" y="45999"/>
                  <a:pt x="446926" y="45999"/>
                  <a:pt x="453249" y="52325"/>
                </a:cubicBezTo>
                <a:cubicBezTo>
                  <a:pt x="456410" y="45999"/>
                  <a:pt x="459572" y="36510"/>
                  <a:pt x="462733" y="26231"/>
                </a:cubicBezTo>
                <a:lnTo>
                  <a:pt x="470800" y="0"/>
                </a:lnTo>
                <a:lnTo>
                  <a:pt x="2863482" y="0"/>
                </a:lnTo>
                <a:lnTo>
                  <a:pt x="2874881" y="20696"/>
                </a:lnTo>
                <a:cubicBezTo>
                  <a:pt x="2912818" y="109256"/>
                  <a:pt x="2931786" y="210467"/>
                  <a:pt x="2919141" y="311678"/>
                </a:cubicBezTo>
                <a:cubicBezTo>
                  <a:pt x="2912818" y="362283"/>
                  <a:pt x="2900172" y="412889"/>
                  <a:pt x="2887527" y="463495"/>
                </a:cubicBezTo>
                <a:cubicBezTo>
                  <a:pt x="2868558" y="514100"/>
                  <a:pt x="2855913" y="545729"/>
                  <a:pt x="2843267" y="577357"/>
                </a:cubicBezTo>
                <a:cubicBezTo>
                  <a:pt x="2824299" y="608985"/>
                  <a:pt x="2811653" y="634288"/>
                  <a:pt x="2799007" y="665917"/>
                </a:cubicBezTo>
                <a:cubicBezTo>
                  <a:pt x="2773716" y="703871"/>
                  <a:pt x="2773716" y="703871"/>
                  <a:pt x="2773716" y="703871"/>
                </a:cubicBezTo>
                <a:cubicBezTo>
                  <a:pt x="2767393" y="722848"/>
                  <a:pt x="2761071" y="735499"/>
                  <a:pt x="2748425" y="748151"/>
                </a:cubicBezTo>
                <a:cubicBezTo>
                  <a:pt x="2704165" y="830385"/>
                  <a:pt x="2704165" y="830385"/>
                  <a:pt x="2704165" y="830385"/>
                </a:cubicBezTo>
                <a:cubicBezTo>
                  <a:pt x="2647260" y="906293"/>
                  <a:pt x="2647260" y="906293"/>
                  <a:pt x="2647260" y="906293"/>
                </a:cubicBezTo>
                <a:cubicBezTo>
                  <a:pt x="2621969" y="944247"/>
                  <a:pt x="2621969" y="944247"/>
                  <a:pt x="2621969" y="944247"/>
                </a:cubicBezTo>
                <a:cubicBezTo>
                  <a:pt x="2596678" y="975875"/>
                  <a:pt x="2596678" y="975875"/>
                  <a:pt x="2596678" y="975875"/>
                </a:cubicBezTo>
                <a:cubicBezTo>
                  <a:pt x="2577709" y="1001178"/>
                  <a:pt x="2558741" y="1026481"/>
                  <a:pt x="2539773" y="1051784"/>
                </a:cubicBezTo>
                <a:cubicBezTo>
                  <a:pt x="2520804" y="1070761"/>
                  <a:pt x="2501836" y="1096064"/>
                  <a:pt x="2476545" y="1115041"/>
                </a:cubicBezTo>
                <a:cubicBezTo>
                  <a:pt x="2451253" y="1146669"/>
                  <a:pt x="2451253" y="1146669"/>
                  <a:pt x="2451253" y="1146669"/>
                </a:cubicBezTo>
                <a:cubicBezTo>
                  <a:pt x="2419639" y="1178298"/>
                  <a:pt x="2419639" y="1178298"/>
                  <a:pt x="2419639" y="1178298"/>
                </a:cubicBezTo>
                <a:cubicBezTo>
                  <a:pt x="2400671" y="1203600"/>
                  <a:pt x="2381703" y="1222577"/>
                  <a:pt x="2362734" y="1241554"/>
                </a:cubicBezTo>
                <a:cubicBezTo>
                  <a:pt x="2343766" y="1260531"/>
                  <a:pt x="2318475" y="1285834"/>
                  <a:pt x="2299506" y="1304811"/>
                </a:cubicBezTo>
                <a:cubicBezTo>
                  <a:pt x="2261569" y="1342765"/>
                  <a:pt x="2223633" y="1380720"/>
                  <a:pt x="2185696" y="1418674"/>
                </a:cubicBezTo>
                <a:cubicBezTo>
                  <a:pt x="2090854" y="1507233"/>
                  <a:pt x="1996012" y="1589467"/>
                  <a:pt x="1907493" y="1671701"/>
                </a:cubicBezTo>
                <a:cubicBezTo>
                  <a:pt x="1818973" y="1747610"/>
                  <a:pt x="1736777" y="1829843"/>
                  <a:pt x="1660903" y="1912077"/>
                </a:cubicBezTo>
                <a:cubicBezTo>
                  <a:pt x="1622967" y="1950032"/>
                  <a:pt x="1585030" y="1987986"/>
                  <a:pt x="1547093" y="2032266"/>
                </a:cubicBezTo>
                <a:cubicBezTo>
                  <a:pt x="1521802" y="2063894"/>
                  <a:pt x="1521802" y="2063894"/>
                  <a:pt x="1521802" y="2063894"/>
                </a:cubicBezTo>
                <a:cubicBezTo>
                  <a:pt x="1515479" y="2070220"/>
                  <a:pt x="1509156" y="2082871"/>
                  <a:pt x="1496511" y="2089197"/>
                </a:cubicBezTo>
                <a:cubicBezTo>
                  <a:pt x="1483865" y="2114500"/>
                  <a:pt x="1464897" y="2133477"/>
                  <a:pt x="1452251" y="2152454"/>
                </a:cubicBezTo>
                <a:cubicBezTo>
                  <a:pt x="1389023" y="2241013"/>
                  <a:pt x="1332118" y="2329573"/>
                  <a:pt x="1287858" y="2424458"/>
                </a:cubicBezTo>
                <a:cubicBezTo>
                  <a:pt x="1193016" y="2607903"/>
                  <a:pt x="1123465" y="2810325"/>
                  <a:pt x="1085529" y="3019073"/>
                </a:cubicBezTo>
                <a:cubicBezTo>
                  <a:pt x="1085529" y="3044376"/>
                  <a:pt x="1079206" y="3069679"/>
                  <a:pt x="1072883" y="3094981"/>
                </a:cubicBezTo>
                <a:cubicBezTo>
                  <a:pt x="1072883" y="3120284"/>
                  <a:pt x="1066560" y="3145587"/>
                  <a:pt x="1066560" y="3177215"/>
                </a:cubicBezTo>
                <a:cubicBezTo>
                  <a:pt x="1060237" y="3253124"/>
                  <a:pt x="1060237" y="3253124"/>
                  <a:pt x="1060237" y="3253124"/>
                </a:cubicBezTo>
                <a:cubicBezTo>
                  <a:pt x="1060237" y="3272101"/>
                  <a:pt x="1060237" y="3297403"/>
                  <a:pt x="1060237" y="3316381"/>
                </a:cubicBezTo>
                <a:cubicBezTo>
                  <a:pt x="1060237" y="3354335"/>
                  <a:pt x="1066560" y="3392289"/>
                  <a:pt x="1066560" y="3411266"/>
                </a:cubicBezTo>
                <a:cubicBezTo>
                  <a:pt x="1072883" y="3411266"/>
                  <a:pt x="1072883" y="3411266"/>
                  <a:pt x="1072883" y="3411266"/>
                </a:cubicBezTo>
                <a:cubicBezTo>
                  <a:pt x="1072883" y="3417592"/>
                  <a:pt x="1072883" y="3417592"/>
                  <a:pt x="1072883" y="3417592"/>
                </a:cubicBezTo>
                <a:cubicBezTo>
                  <a:pt x="1072883" y="3417592"/>
                  <a:pt x="1072883" y="3417592"/>
                  <a:pt x="1072883" y="3423917"/>
                </a:cubicBezTo>
                <a:cubicBezTo>
                  <a:pt x="1072883" y="3423917"/>
                  <a:pt x="1072883" y="3423917"/>
                  <a:pt x="1072883" y="3430243"/>
                </a:cubicBezTo>
                <a:cubicBezTo>
                  <a:pt x="1072883" y="3430243"/>
                  <a:pt x="1079206" y="3430243"/>
                  <a:pt x="1079206" y="3430243"/>
                </a:cubicBezTo>
                <a:cubicBezTo>
                  <a:pt x="1072883" y="3430243"/>
                  <a:pt x="1085529" y="3430243"/>
                  <a:pt x="1098174" y="3436569"/>
                </a:cubicBezTo>
                <a:cubicBezTo>
                  <a:pt x="1123465" y="3436569"/>
                  <a:pt x="1148757" y="3436569"/>
                  <a:pt x="1186693" y="3430243"/>
                </a:cubicBezTo>
                <a:cubicBezTo>
                  <a:pt x="1211985" y="3430243"/>
                  <a:pt x="1211985" y="3430243"/>
                  <a:pt x="1211985" y="3430243"/>
                </a:cubicBezTo>
                <a:cubicBezTo>
                  <a:pt x="1243599" y="3430243"/>
                  <a:pt x="1243599" y="3430243"/>
                  <a:pt x="1243599" y="3430243"/>
                </a:cubicBezTo>
                <a:cubicBezTo>
                  <a:pt x="1306827" y="3423917"/>
                  <a:pt x="1306827" y="3423917"/>
                  <a:pt x="1306827" y="3423917"/>
                </a:cubicBezTo>
                <a:cubicBezTo>
                  <a:pt x="1483865" y="3404940"/>
                  <a:pt x="1654581" y="3385963"/>
                  <a:pt x="1831619" y="3373312"/>
                </a:cubicBezTo>
                <a:cubicBezTo>
                  <a:pt x="2008657" y="3354335"/>
                  <a:pt x="2192019" y="3341683"/>
                  <a:pt x="2375380" y="3335358"/>
                </a:cubicBezTo>
                <a:cubicBezTo>
                  <a:pt x="2565064" y="3329032"/>
                  <a:pt x="2754748" y="3335358"/>
                  <a:pt x="2944432" y="3360660"/>
                </a:cubicBezTo>
                <a:cubicBezTo>
                  <a:pt x="3323800" y="3398614"/>
                  <a:pt x="3690522" y="3499826"/>
                  <a:pt x="4031953" y="3632665"/>
                </a:cubicBezTo>
                <a:cubicBezTo>
                  <a:pt x="4373385" y="3765505"/>
                  <a:pt x="4689525" y="3929973"/>
                  <a:pt x="4993019" y="4100766"/>
                </a:cubicBezTo>
                <a:cubicBezTo>
                  <a:pt x="5100507" y="4157697"/>
                  <a:pt x="5233286" y="4227280"/>
                  <a:pt x="5366065" y="4303188"/>
                </a:cubicBezTo>
                <a:lnTo>
                  <a:pt x="5511285" y="4378583"/>
                </a:lnTo>
                <a:lnTo>
                  <a:pt x="5511285" y="4479684"/>
                </a:lnTo>
                <a:lnTo>
                  <a:pt x="5434825" y="4437610"/>
                </a:lnTo>
                <a:cubicBezTo>
                  <a:pt x="5083119" y="4243095"/>
                  <a:pt x="4727462" y="4050161"/>
                  <a:pt x="4354417" y="3885693"/>
                </a:cubicBezTo>
                <a:cubicBezTo>
                  <a:pt x="4240606" y="3835087"/>
                  <a:pt x="4120473" y="3784482"/>
                  <a:pt x="4006663" y="3740202"/>
                </a:cubicBezTo>
                <a:cubicBezTo>
                  <a:pt x="3886529" y="3695922"/>
                  <a:pt x="3772719" y="3651642"/>
                  <a:pt x="3646263" y="3613688"/>
                </a:cubicBezTo>
                <a:cubicBezTo>
                  <a:pt x="3526129" y="3575734"/>
                  <a:pt x="3405996" y="3544105"/>
                  <a:pt x="3279540" y="3518803"/>
                </a:cubicBezTo>
                <a:cubicBezTo>
                  <a:pt x="3184698" y="3499826"/>
                  <a:pt x="3184698" y="3499826"/>
                  <a:pt x="3184698" y="3499826"/>
                </a:cubicBezTo>
                <a:cubicBezTo>
                  <a:pt x="3140439" y="3493500"/>
                  <a:pt x="3140439" y="3493500"/>
                  <a:pt x="3140439" y="3493500"/>
                </a:cubicBezTo>
                <a:cubicBezTo>
                  <a:pt x="3089856" y="3487174"/>
                  <a:pt x="3089856" y="3487174"/>
                  <a:pt x="3089856" y="3487174"/>
                </a:cubicBezTo>
                <a:cubicBezTo>
                  <a:pt x="2995014" y="3468197"/>
                  <a:pt x="2995014" y="3468197"/>
                  <a:pt x="2995014" y="3468197"/>
                </a:cubicBezTo>
                <a:cubicBezTo>
                  <a:pt x="2900172" y="3455546"/>
                  <a:pt x="2900172" y="3455546"/>
                  <a:pt x="2900172" y="3455546"/>
                </a:cubicBezTo>
                <a:cubicBezTo>
                  <a:pt x="2640937" y="3430243"/>
                  <a:pt x="2388025" y="3430243"/>
                  <a:pt x="2135113" y="3442894"/>
                </a:cubicBezTo>
                <a:cubicBezTo>
                  <a:pt x="1888524" y="3455546"/>
                  <a:pt x="1641935" y="3480849"/>
                  <a:pt x="1401669" y="3506151"/>
                </a:cubicBezTo>
                <a:cubicBezTo>
                  <a:pt x="1635612" y="3487174"/>
                  <a:pt x="1875879" y="3461872"/>
                  <a:pt x="2122468" y="3449220"/>
                </a:cubicBezTo>
                <a:cubicBezTo>
                  <a:pt x="2375380" y="3436569"/>
                  <a:pt x="2628292" y="3436569"/>
                  <a:pt x="2881204" y="3461872"/>
                </a:cubicBezTo>
                <a:cubicBezTo>
                  <a:pt x="3140439" y="3493500"/>
                  <a:pt x="3393351" y="3544105"/>
                  <a:pt x="3639940" y="3620014"/>
                </a:cubicBezTo>
                <a:cubicBezTo>
                  <a:pt x="3760073" y="3651642"/>
                  <a:pt x="3880206" y="3695922"/>
                  <a:pt x="4000339" y="3740202"/>
                </a:cubicBezTo>
                <a:cubicBezTo>
                  <a:pt x="4120473" y="3784482"/>
                  <a:pt x="4234283" y="3835087"/>
                  <a:pt x="4354417" y="3885693"/>
                </a:cubicBezTo>
                <a:cubicBezTo>
                  <a:pt x="4721139" y="4050161"/>
                  <a:pt x="5075215" y="4246257"/>
                  <a:pt x="5422970" y="4442353"/>
                </a:cubicBezTo>
                <a:lnTo>
                  <a:pt x="5511285" y="4492920"/>
                </a:lnTo>
                <a:lnTo>
                  <a:pt x="5511285" y="4893831"/>
                </a:lnTo>
                <a:lnTo>
                  <a:pt x="5284362" y="4765557"/>
                </a:lnTo>
                <a:cubicBezTo>
                  <a:pt x="5162549" y="4696963"/>
                  <a:pt x="5040440" y="4628962"/>
                  <a:pt x="4917145" y="4562542"/>
                </a:cubicBezTo>
                <a:cubicBezTo>
                  <a:pt x="4670557" y="4429702"/>
                  <a:pt x="4417645" y="4296863"/>
                  <a:pt x="4152087" y="4183000"/>
                </a:cubicBezTo>
                <a:cubicBezTo>
                  <a:pt x="4025631" y="4126069"/>
                  <a:pt x="3892852" y="4075463"/>
                  <a:pt x="3753750" y="4024858"/>
                </a:cubicBezTo>
                <a:cubicBezTo>
                  <a:pt x="3620971" y="3980578"/>
                  <a:pt x="3481870" y="3936298"/>
                  <a:pt x="3336445" y="3898344"/>
                </a:cubicBezTo>
                <a:cubicBezTo>
                  <a:pt x="3140439" y="3847739"/>
                  <a:pt x="2925463" y="3809784"/>
                  <a:pt x="2710488" y="3797133"/>
                </a:cubicBezTo>
                <a:cubicBezTo>
                  <a:pt x="2495513" y="3784482"/>
                  <a:pt x="2274215" y="3797133"/>
                  <a:pt x="2046594" y="3816110"/>
                </a:cubicBezTo>
                <a:cubicBezTo>
                  <a:pt x="1825296" y="3835087"/>
                  <a:pt x="1597675" y="3866716"/>
                  <a:pt x="1370055" y="3898344"/>
                </a:cubicBezTo>
                <a:cubicBezTo>
                  <a:pt x="1313149" y="3904670"/>
                  <a:pt x="1262567" y="3910995"/>
                  <a:pt x="1199339" y="3917321"/>
                </a:cubicBezTo>
                <a:cubicBezTo>
                  <a:pt x="1167725" y="3917321"/>
                  <a:pt x="1129788" y="3917321"/>
                  <a:pt x="1098174" y="3917321"/>
                </a:cubicBezTo>
                <a:cubicBezTo>
                  <a:pt x="1079206" y="3917321"/>
                  <a:pt x="1060237" y="3917321"/>
                  <a:pt x="1041269" y="3917321"/>
                </a:cubicBezTo>
                <a:cubicBezTo>
                  <a:pt x="1028623" y="3917321"/>
                  <a:pt x="1003332" y="3910995"/>
                  <a:pt x="984364" y="3910995"/>
                </a:cubicBezTo>
                <a:cubicBezTo>
                  <a:pt x="902167" y="3892018"/>
                  <a:pt x="826294" y="3860390"/>
                  <a:pt x="763066" y="3809784"/>
                </a:cubicBezTo>
                <a:cubicBezTo>
                  <a:pt x="699838" y="3759179"/>
                  <a:pt x="649255" y="3689596"/>
                  <a:pt x="617641" y="3620014"/>
                </a:cubicBezTo>
                <a:cubicBezTo>
                  <a:pt x="636610" y="3664294"/>
                  <a:pt x="661901" y="3702248"/>
                  <a:pt x="687192" y="3740202"/>
                </a:cubicBezTo>
                <a:cubicBezTo>
                  <a:pt x="718806" y="3778156"/>
                  <a:pt x="756743" y="3809784"/>
                  <a:pt x="794680" y="3835087"/>
                </a:cubicBezTo>
                <a:cubicBezTo>
                  <a:pt x="832617" y="3866716"/>
                  <a:pt x="876876" y="3885693"/>
                  <a:pt x="927459" y="3898344"/>
                </a:cubicBezTo>
                <a:cubicBezTo>
                  <a:pt x="946427" y="3904670"/>
                  <a:pt x="971718" y="3910995"/>
                  <a:pt x="997009" y="3917321"/>
                </a:cubicBezTo>
                <a:cubicBezTo>
                  <a:pt x="1009655" y="3917321"/>
                  <a:pt x="1022301" y="3917321"/>
                  <a:pt x="1028623" y="3917321"/>
                </a:cubicBezTo>
                <a:cubicBezTo>
                  <a:pt x="1041269" y="3923647"/>
                  <a:pt x="1053915" y="3923647"/>
                  <a:pt x="1060237" y="3923647"/>
                </a:cubicBezTo>
                <a:cubicBezTo>
                  <a:pt x="1142434" y="3929973"/>
                  <a:pt x="1218307" y="3917321"/>
                  <a:pt x="1281535" y="3910995"/>
                </a:cubicBezTo>
                <a:cubicBezTo>
                  <a:pt x="1344763" y="3904670"/>
                  <a:pt x="1414314" y="3898344"/>
                  <a:pt x="1477542" y="3892018"/>
                </a:cubicBezTo>
                <a:cubicBezTo>
                  <a:pt x="1730454" y="3866716"/>
                  <a:pt x="1989689" y="3835087"/>
                  <a:pt x="2236278" y="3822436"/>
                </a:cubicBezTo>
                <a:cubicBezTo>
                  <a:pt x="2489190" y="3803459"/>
                  <a:pt x="2735779" y="3809784"/>
                  <a:pt x="2976046" y="3841413"/>
                </a:cubicBezTo>
                <a:cubicBezTo>
                  <a:pt x="3070888" y="3854064"/>
                  <a:pt x="3070888" y="3854064"/>
                  <a:pt x="3070888" y="3854064"/>
                </a:cubicBezTo>
                <a:cubicBezTo>
                  <a:pt x="3102502" y="3860390"/>
                  <a:pt x="3127793" y="3866716"/>
                  <a:pt x="3159407" y="3873041"/>
                </a:cubicBezTo>
                <a:cubicBezTo>
                  <a:pt x="3222635" y="3879367"/>
                  <a:pt x="3279540" y="3898344"/>
                  <a:pt x="3342768" y="3910995"/>
                </a:cubicBezTo>
                <a:cubicBezTo>
                  <a:pt x="3374382" y="3917321"/>
                  <a:pt x="3399673" y="3923647"/>
                  <a:pt x="3431287" y="3936298"/>
                </a:cubicBezTo>
                <a:cubicBezTo>
                  <a:pt x="3475547" y="3948950"/>
                  <a:pt x="3475547" y="3948950"/>
                  <a:pt x="3475547" y="3948950"/>
                </a:cubicBezTo>
                <a:cubicBezTo>
                  <a:pt x="3488193" y="3948950"/>
                  <a:pt x="3507161" y="3955275"/>
                  <a:pt x="3519807" y="3961601"/>
                </a:cubicBezTo>
                <a:cubicBezTo>
                  <a:pt x="3608326" y="3986904"/>
                  <a:pt x="3608326" y="3986904"/>
                  <a:pt x="3608326" y="3986904"/>
                </a:cubicBezTo>
                <a:cubicBezTo>
                  <a:pt x="3696845" y="4012207"/>
                  <a:pt x="3696845" y="4012207"/>
                  <a:pt x="3696845" y="4012207"/>
                </a:cubicBezTo>
                <a:cubicBezTo>
                  <a:pt x="3741105" y="4031184"/>
                  <a:pt x="3741105" y="4031184"/>
                  <a:pt x="3741105" y="4031184"/>
                </a:cubicBezTo>
                <a:cubicBezTo>
                  <a:pt x="3785364" y="4043835"/>
                  <a:pt x="3785364" y="4043835"/>
                  <a:pt x="3785364" y="4043835"/>
                </a:cubicBezTo>
                <a:cubicBezTo>
                  <a:pt x="3873883" y="4075463"/>
                  <a:pt x="3873883" y="4075463"/>
                  <a:pt x="3873883" y="4075463"/>
                </a:cubicBezTo>
                <a:cubicBezTo>
                  <a:pt x="3962403" y="4113418"/>
                  <a:pt x="3962403" y="4113418"/>
                  <a:pt x="3962403" y="4113418"/>
                </a:cubicBezTo>
                <a:cubicBezTo>
                  <a:pt x="4006663" y="4132395"/>
                  <a:pt x="4006663" y="4132395"/>
                  <a:pt x="4006663" y="4132395"/>
                </a:cubicBezTo>
                <a:cubicBezTo>
                  <a:pt x="4044599" y="4151372"/>
                  <a:pt x="4044599" y="4151372"/>
                  <a:pt x="4044599" y="4151372"/>
                </a:cubicBezTo>
                <a:cubicBezTo>
                  <a:pt x="4133119" y="4183000"/>
                  <a:pt x="4133119" y="4183000"/>
                  <a:pt x="4133119" y="4183000"/>
                </a:cubicBezTo>
                <a:cubicBezTo>
                  <a:pt x="4221637" y="4220954"/>
                  <a:pt x="4221637" y="4220954"/>
                  <a:pt x="4221637" y="4220954"/>
                </a:cubicBezTo>
                <a:cubicBezTo>
                  <a:pt x="4278543" y="4246257"/>
                  <a:pt x="4335448" y="4277885"/>
                  <a:pt x="4392353" y="4303188"/>
                </a:cubicBezTo>
                <a:cubicBezTo>
                  <a:pt x="4613651" y="4417051"/>
                  <a:pt x="4834949" y="4537239"/>
                  <a:pt x="5056247" y="4657427"/>
                </a:cubicBezTo>
                <a:lnTo>
                  <a:pt x="5511285" y="4924732"/>
                </a:lnTo>
                <a:lnTo>
                  <a:pt x="5511285" y="5034334"/>
                </a:lnTo>
                <a:lnTo>
                  <a:pt x="5260158" y="4892268"/>
                </a:lnTo>
                <a:cubicBezTo>
                  <a:pt x="5117895" y="4810825"/>
                  <a:pt x="4977212" y="4730172"/>
                  <a:pt x="4834949" y="4651101"/>
                </a:cubicBezTo>
                <a:cubicBezTo>
                  <a:pt x="4550423" y="4499285"/>
                  <a:pt x="4272220" y="4353794"/>
                  <a:pt x="3987694" y="4239931"/>
                </a:cubicBezTo>
                <a:cubicBezTo>
                  <a:pt x="3994017" y="4227280"/>
                  <a:pt x="4000339" y="4201977"/>
                  <a:pt x="4006663" y="4189326"/>
                </a:cubicBezTo>
                <a:cubicBezTo>
                  <a:pt x="3798010" y="4113418"/>
                  <a:pt x="3595680" y="4043835"/>
                  <a:pt x="3387028" y="3993229"/>
                </a:cubicBezTo>
                <a:cubicBezTo>
                  <a:pt x="3285863" y="3967927"/>
                  <a:pt x="3178375" y="3948950"/>
                  <a:pt x="3077211" y="3929973"/>
                </a:cubicBezTo>
                <a:cubicBezTo>
                  <a:pt x="3001337" y="3917321"/>
                  <a:pt x="3001337" y="3917321"/>
                  <a:pt x="3001337" y="3917321"/>
                </a:cubicBezTo>
                <a:cubicBezTo>
                  <a:pt x="2969723" y="3917321"/>
                  <a:pt x="2944432" y="3910995"/>
                  <a:pt x="2919141" y="3910995"/>
                </a:cubicBezTo>
                <a:cubicBezTo>
                  <a:pt x="2843267" y="3904670"/>
                  <a:pt x="2843267" y="3904670"/>
                  <a:pt x="2843267" y="3904670"/>
                </a:cubicBezTo>
                <a:cubicBezTo>
                  <a:pt x="2830621" y="3898344"/>
                  <a:pt x="2817976" y="3898344"/>
                  <a:pt x="2805330" y="3898344"/>
                </a:cubicBezTo>
                <a:cubicBezTo>
                  <a:pt x="2767393" y="3898344"/>
                  <a:pt x="2767393" y="3898344"/>
                  <a:pt x="2767393" y="3898344"/>
                </a:cubicBezTo>
                <a:cubicBezTo>
                  <a:pt x="2350089" y="3866716"/>
                  <a:pt x="1920138" y="3917321"/>
                  <a:pt x="1477542" y="3961601"/>
                </a:cubicBezTo>
                <a:cubicBezTo>
                  <a:pt x="1306827" y="3980578"/>
                  <a:pt x="1306827" y="3980578"/>
                  <a:pt x="1306827" y="3980578"/>
                </a:cubicBezTo>
                <a:cubicBezTo>
                  <a:pt x="1256244" y="3986904"/>
                  <a:pt x="1186693" y="3993229"/>
                  <a:pt x="1117143" y="3993229"/>
                </a:cubicBezTo>
                <a:cubicBezTo>
                  <a:pt x="1098174" y="3993229"/>
                  <a:pt x="1079206" y="3993229"/>
                  <a:pt x="1060237" y="3986904"/>
                </a:cubicBezTo>
                <a:cubicBezTo>
                  <a:pt x="1041269" y="3986904"/>
                  <a:pt x="1022301" y="3986904"/>
                  <a:pt x="997009" y="3980578"/>
                </a:cubicBezTo>
                <a:cubicBezTo>
                  <a:pt x="946427" y="3974252"/>
                  <a:pt x="902167" y="3961601"/>
                  <a:pt x="857908" y="3948950"/>
                </a:cubicBezTo>
                <a:cubicBezTo>
                  <a:pt x="813648" y="3929973"/>
                  <a:pt x="775711" y="3904670"/>
                  <a:pt x="737775" y="3879367"/>
                </a:cubicBezTo>
                <a:cubicBezTo>
                  <a:pt x="718806" y="3866716"/>
                  <a:pt x="699838" y="3847739"/>
                  <a:pt x="680869" y="3828762"/>
                </a:cubicBezTo>
                <a:cubicBezTo>
                  <a:pt x="674547" y="3822436"/>
                  <a:pt x="668224" y="3816110"/>
                  <a:pt x="655578" y="3803459"/>
                </a:cubicBezTo>
                <a:cubicBezTo>
                  <a:pt x="649255" y="3797133"/>
                  <a:pt x="642933" y="3790807"/>
                  <a:pt x="636610" y="3778156"/>
                </a:cubicBezTo>
                <a:cubicBezTo>
                  <a:pt x="611319" y="3752853"/>
                  <a:pt x="611319" y="3752853"/>
                  <a:pt x="611319" y="3752853"/>
                </a:cubicBezTo>
                <a:cubicBezTo>
                  <a:pt x="604996" y="3740202"/>
                  <a:pt x="598673" y="3727550"/>
                  <a:pt x="592350" y="3721225"/>
                </a:cubicBezTo>
                <a:cubicBezTo>
                  <a:pt x="579705" y="3702248"/>
                  <a:pt x="573382" y="3676945"/>
                  <a:pt x="560736" y="3657968"/>
                </a:cubicBezTo>
                <a:cubicBezTo>
                  <a:pt x="554413" y="3645317"/>
                  <a:pt x="554413" y="3632665"/>
                  <a:pt x="548091" y="3626339"/>
                </a:cubicBezTo>
                <a:cubicBezTo>
                  <a:pt x="541768" y="3613688"/>
                  <a:pt x="541768" y="3601037"/>
                  <a:pt x="535445" y="3594711"/>
                </a:cubicBezTo>
                <a:cubicBezTo>
                  <a:pt x="529122" y="3575734"/>
                  <a:pt x="522799" y="3550431"/>
                  <a:pt x="522799" y="3531454"/>
                </a:cubicBezTo>
                <a:cubicBezTo>
                  <a:pt x="503831" y="3455546"/>
                  <a:pt x="497508" y="3385963"/>
                  <a:pt x="491185" y="3316381"/>
                </a:cubicBezTo>
                <a:cubicBezTo>
                  <a:pt x="491185" y="3284752"/>
                  <a:pt x="491185" y="3246798"/>
                  <a:pt x="497508" y="3215169"/>
                </a:cubicBezTo>
                <a:cubicBezTo>
                  <a:pt x="503831" y="3120284"/>
                  <a:pt x="503831" y="3120284"/>
                  <a:pt x="503831" y="3120284"/>
                </a:cubicBezTo>
                <a:cubicBezTo>
                  <a:pt x="503831" y="3094981"/>
                  <a:pt x="510154" y="3063353"/>
                  <a:pt x="510154" y="3031724"/>
                </a:cubicBezTo>
                <a:cubicBezTo>
                  <a:pt x="516477" y="3000096"/>
                  <a:pt x="516477" y="2968468"/>
                  <a:pt x="522799" y="2936839"/>
                </a:cubicBezTo>
                <a:cubicBezTo>
                  <a:pt x="560736" y="2696463"/>
                  <a:pt x="636610" y="2456087"/>
                  <a:pt x="737775" y="2228362"/>
                </a:cubicBezTo>
                <a:cubicBezTo>
                  <a:pt x="794680" y="2114500"/>
                  <a:pt x="851585" y="2006963"/>
                  <a:pt x="921136" y="1899426"/>
                </a:cubicBezTo>
                <a:cubicBezTo>
                  <a:pt x="946427" y="1855146"/>
                  <a:pt x="946427" y="1855146"/>
                  <a:pt x="946427" y="1855146"/>
                </a:cubicBezTo>
                <a:cubicBezTo>
                  <a:pt x="971718" y="1817192"/>
                  <a:pt x="971718" y="1817192"/>
                  <a:pt x="971718" y="1817192"/>
                </a:cubicBezTo>
                <a:cubicBezTo>
                  <a:pt x="1003332" y="1779238"/>
                  <a:pt x="1003332" y="1779238"/>
                  <a:pt x="1003332" y="1779238"/>
                </a:cubicBezTo>
                <a:cubicBezTo>
                  <a:pt x="1009655" y="1766587"/>
                  <a:pt x="1022301" y="1753935"/>
                  <a:pt x="1028623" y="1741284"/>
                </a:cubicBezTo>
                <a:cubicBezTo>
                  <a:pt x="1066560" y="1690678"/>
                  <a:pt x="1104497" y="1640073"/>
                  <a:pt x="1148757" y="1589467"/>
                </a:cubicBezTo>
                <a:cubicBezTo>
                  <a:pt x="1091851" y="1640073"/>
                  <a:pt x="1110820" y="1602119"/>
                  <a:pt x="1117143" y="1583142"/>
                </a:cubicBezTo>
                <a:cubicBezTo>
                  <a:pt x="1034946" y="1678027"/>
                  <a:pt x="952750" y="1779238"/>
                  <a:pt x="883199" y="1886775"/>
                </a:cubicBezTo>
                <a:cubicBezTo>
                  <a:pt x="813648" y="1987986"/>
                  <a:pt x="756743" y="2101848"/>
                  <a:pt x="699838" y="2209385"/>
                </a:cubicBezTo>
                <a:cubicBezTo>
                  <a:pt x="592350" y="2437110"/>
                  <a:pt x="522799" y="2677486"/>
                  <a:pt x="478540" y="2924188"/>
                </a:cubicBezTo>
                <a:cubicBezTo>
                  <a:pt x="478540" y="2955816"/>
                  <a:pt x="472217" y="2981119"/>
                  <a:pt x="465894" y="3012747"/>
                </a:cubicBezTo>
                <a:cubicBezTo>
                  <a:pt x="459571" y="3107633"/>
                  <a:pt x="459571" y="3107633"/>
                  <a:pt x="459571" y="3107633"/>
                </a:cubicBezTo>
                <a:cubicBezTo>
                  <a:pt x="453249" y="3139261"/>
                  <a:pt x="453249" y="3170890"/>
                  <a:pt x="453249" y="3202518"/>
                </a:cubicBezTo>
                <a:cubicBezTo>
                  <a:pt x="446926" y="3215169"/>
                  <a:pt x="446926" y="3234147"/>
                  <a:pt x="446926" y="3246798"/>
                </a:cubicBezTo>
                <a:cubicBezTo>
                  <a:pt x="446926" y="3265775"/>
                  <a:pt x="446926" y="3284752"/>
                  <a:pt x="446926" y="3297403"/>
                </a:cubicBezTo>
                <a:cubicBezTo>
                  <a:pt x="446926" y="3366986"/>
                  <a:pt x="453249" y="3442894"/>
                  <a:pt x="472217" y="3518803"/>
                </a:cubicBezTo>
                <a:cubicBezTo>
                  <a:pt x="478540" y="3544105"/>
                  <a:pt x="478540" y="3563083"/>
                  <a:pt x="484863" y="3582060"/>
                </a:cubicBezTo>
                <a:cubicBezTo>
                  <a:pt x="497508" y="3613688"/>
                  <a:pt x="497508" y="3613688"/>
                  <a:pt x="497508" y="3613688"/>
                </a:cubicBezTo>
                <a:cubicBezTo>
                  <a:pt x="497508" y="3613688"/>
                  <a:pt x="503831" y="3620014"/>
                  <a:pt x="503831" y="3626339"/>
                </a:cubicBezTo>
                <a:cubicBezTo>
                  <a:pt x="510154" y="3645317"/>
                  <a:pt x="510154" y="3645317"/>
                  <a:pt x="510154" y="3645317"/>
                </a:cubicBezTo>
                <a:cubicBezTo>
                  <a:pt x="529122" y="3689596"/>
                  <a:pt x="554413" y="3733876"/>
                  <a:pt x="579705" y="3778156"/>
                </a:cubicBezTo>
                <a:cubicBezTo>
                  <a:pt x="636610" y="3860390"/>
                  <a:pt x="718806" y="3923647"/>
                  <a:pt x="807325" y="3967927"/>
                </a:cubicBezTo>
                <a:cubicBezTo>
                  <a:pt x="851585" y="3986904"/>
                  <a:pt x="902167" y="4005881"/>
                  <a:pt x="946427" y="4012207"/>
                </a:cubicBezTo>
                <a:cubicBezTo>
                  <a:pt x="959073" y="4018532"/>
                  <a:pt x="971718" y="4018532"/>
                  <a:pt x="984364" y="4018532"/>
                </a:cubicBezTo>
                <a:cubicBezTo>
                  <a:pt x="997009" y="4024858"/>
                  <a:pt x="1009655" y="4024858"/>
                  <a:pt x="1022301" y="4024858"/>
                </a:cubicBezTo>
                <a:cubicBezTo>
                  <a:pt x="1041269" y="4031184"/>
                  <a:pt x="1060237" y="4031184"/>
                  <a:pt x="1085529" y="4031184"/>
                </a:cubicBezTo>
                <a:cubicBezTo>
                  <a:pt x="1161402" y="4031184"/>
                  <a:pt x="1224630" y="4024858"/>
                  <a:pt x="1287858" y="4018532"/>
                </a:cubicBezTo>
                <a:cubicBezTo>
                  <a:pt x="1452251" y="3999555"/>
                  <a:pt x="1452251" y="3999555"/>
                  <a:pt x="1452251" y="3999555"/>
                </a:cubicBezTo>
                <a:cubicBezTo>
                  <a:pt x="1673549" y="3974252"/>
                  <a:pt x="1882201" y="3948950"/>
                  <a:pt x="2097177" y="3936298"/>
                </a:cubicBezTo>
                <a:cubicBezTo>
                  <a:pt x="2305829" y="3917321"/>
                  <a:pt x="2514481" y="3910995"/>
                  <a:pt x="2716811" y="3923647"/>
                </a:cubicBezTo>
                <a:cubicBezTo>
                  <a:pt x="2919141" y="3936298"/>
                  <a:pt x="3121470" y="3967927"/>
                  <a:pt x="3323800" y="4018532"/>
                </a:cubicBezTo>
                <a:cubicBezTo>
                  <a:pt x="3421803" y="4040672"/>
                  <a:pt x="3521387" y="4069138"/>
                  <a:pt x="3621762" y="4102348"/>
                </a:cubicBezTo>
                <a:lnTo>
                  <a:pt x="3741315" y="4146693"/>
                </a:lnTo>
                <a:lnTo>
                  <a:pt x="3728459" y="4142674"/>
                </a:lnTo>
                <a:cubicBezTo>
                  <a:pt x="3715813" y="4138720"/>
                  <a:pt x="3715813" y="4138720"/>
                  <a:pt x="3715813" y="4138720"/>
                </a:cubicBezTo>
                <a:cubicBezTo>
                  <a:pt x="3646263" y="4113418"/>
                  <a:pt x="3576712" y="4088115"/>
                  <a:pt x="3507161" y="4069138"/>
                </a:cubicBezTo>
                <a:cubicBezTo>
                  <a:pt x="3368059" y="4031184"/>
                  <a:pt x="3222635" y="3993229"/>
                  <a:pt x="3083533" y="3974252"/>
                </a:cubicBezTo>
                <a:cubicBezTo>
                  <a:pt x="3051919" y="3961601"/>
                  <a:pt x="3013983" y="3961601"/>
                  <a:pt x="2982369" y="3955275"/>
                </a:cubicBezTo>
                <a:cubicBezTo>
                  <a:pt x="2963400" y="3955275"/>
                  <a:pt x="2944432" y="3948950"/>
                  <a:pt x="2925463" y="3948950"/>
                </a:cubicBezTo>
                <a:cubicBezTo>
                  <a:pt x="2874881" y="3942624"/>
                  <a:pt x="2874881" y="3942624"/>
                  <a:pt x="2874881" y="3942624"/>
                </a:cubicBezTo>
                <a:cubicBezTo>
                  <a:pt x="2836944" y="3942624"/>
                  <a:pt x="2805330" y="3936298"/>
                  <a:pt x="2767393" y="3936298"/>
                </a:cubicBezTo>
                <a:cubicBezTo>
                  <a:pt x="2716811" y="3929973"/>
                  <a:pt x="2716811" y="3929973"/>
                  <a:pt x="2716811" y="3929973"/>
                </a:cubicBezTo>
                <a:cubicBezTo>
                  <a:pt x="2659906" y="3929973"/>
                  <a:pt x="2659906" y="3929973"/>
                  <a:pt x="2659906" y="3929973"/>
                </a:cubicBezTo>
                <a:cubicBezTo>
                  <a:pt x="2520804" y="3923647"/>
                  <a:pt x="2375380" y="3929973"/>
                  <a:pt x="2229955" y="3936298"/>
                </a:cubicBezTo>
                <a:cubicBezTo>
                  <a:pt x="1932784" y="3955275"/>
                  <a:pt x="1629289" y="3999555"/>
                  <a:pt x="1319472" y="4031184"/>
                </a:cubicBezTo>
                <a:cubicBezTo>
                  <a:pt x="1281535" y="4037509"/>
                  <a:pt x="1237276" y="4043835"/>
                  <a:pt x="1193016" y="4043835"/>
                </a:cubicBezTo>
                <a:cubicBezTo>
                  <a:pt x="1142434" y="4050161"/>
                  <a:pt x="1091851" y="4050161"/>
                  <a:pt x="1028623" y="4043835"/>
                </a:cubicBezTo>
                <a:cubicBezTo>
                  <a:pt x="1009655" y="4043835"/>
                  <a:pt x="1009655" y="4043835"/>
                  <a:pt x="1009655" y="4043835"/>
                </a:cubicBezTo>
                <a:cubicBezTo>
                  <a:pt x="978041" y="4037509"/>
                  <a:pt x="978041" y="4037509"/>
                  <a:pt x="978041" y="4037509"/>
                </a:cubicBezTo>
                <a:cubicBezTo>
                  <a:pt x="959073" y="4037509"/>
                  <a:pt x="946427" y="4031184"/>
                  <a:pt x="927459" y="4031184"/>
                </a:cubicBezTo>
                <a:cubicBezTo>
                  <a:pt x="889522" y="4018532"/>
                  <a:pt x="857908" y="4012207"/>
                  <a:pt x="826294" y="3999555"/>
                </a:cubicBezTo>
                <a:cubicBezTo>
                  <a:pt x="756743" y="3967927"/>
                  <a:pt x="693515" y="3929973"/>
                  <a:pt x="642933" y="3879367"/>
                </a:cubicBezTo>
                <a:cubicBezTo>
                  <a:pt x="592350" y="3828762"/>
                  <a:pt x="548091" y="3771830"/>
                  <a:pt x="516477" y="3708573"/>
                </a:cubicBezTo>
                <a:cubicBezTo>
                  <a:pt x="503831" y="3683271"/>
                  <a:pt x="503831" y="3683271"/>
                  <a:pt x="503831" y="3683271"/>
                </a:cubicBezTo>
                <a:cubicBezTo>
                  <a:pt x="491185" y="3657968"/>
                  <a:pt x="491185" y="3657968"/>
                  <a:pt x="491185" y="3657968"/>
                </a:cubicBezTo>
                <a:cubicBezTo>
                  <a:pt x="484863" y="3632665"/>
                  <a:pt x="484863" y="3632665"/>
                  <a:pt x="484863" y="3632665"/>
                </a:cubicBezTo>
                <a:cubicBezTo>
                  <a:pt x="478540" y="3620014"/>
                  <a:pt x="478540" y="3613688"/>
                  <a:pt x="472217" y="3607362"/>
                </a:cubicBezTo>
                <a:cubicBezTo>
                  <a:pt x="465894" y="3575734"/>
                  <a:pt x="459571" y="3550431"/>
                  <a:pt x="453249" y="3518803"/>
                </a:cubicBezTo>
                <a:cubicBezTo>
                  <a:pt x="440603" y="3468197"/>
                  <a:pt x="434280" y="3411266"/>
                  <a:pt x="427957" y="3360660"/>
                </a:cubicBezTo>
                <a:cubicBezTo>
                  <a:pt x="427957" y="3310055"/>
                  <a:pt x="427957" y="3259449"/>
                  <a:pt x="427957" y="3215169"/>
                </a:cubicBezTo>
                <a:cubicBezTo>
                  <a:pt x="434280" y="3038050"/>
                  <a:pt x="459571" y="2867257"/>
                  <a:pt x="503831" y="2696463"/>
                </a:cubicBezTo>
                <a:cubicBezTo>
                  <a:pt x="548091" y="2525669"/>
                  <a:pt x="604996" y="2361201"/>
                  <a:pt x="680869" y="2203059"/>
                </a:cubicBezTo>
                <a:cubicBezTo>
                  <a:pt x="756743" y="2044917"/>
                  <a:pt x="845262" y="1893100"/>
                  <a:pt x="952750" y="1753935"/>
                </a:cubicBezTo>
                <a:cubicBezTo>
                  <a:pt x="1053915" y="1614770"/>
                  <a:pt x="1174048" y="1488256"/>
                  <a:pt x="1294181" y="1374394"/>
                </a:cubicBezTo>
                <a:cubicBezTo>
                  <a:pt x="1414314" y="1254206"/>
                  <a:pt x="1534447" y="1152995"/>
                  <a:pt x="1648258" y="1051784"/>
                </a:cubicBezTo>
                <a:cubicBezTo>
                  <a:pt x="1762068" y="944247"/>
                  <a:pt x="1875879" y="849362"/>
                  <a:pt x="1970721" y="741825"/>
                </a:cubicBezTo>
                <a:cubicBezTo>
                  <a:pt x="2065563" y="640614"/>
                  <a:pt x="2154082" y="539403"/>
                  <a:pt x="2217310" y="425540"/>
                </a:cubicBezTo>
                <a:cubicBezTo>
                  <a:pt x="2229955" y="406563"/>
                  <a:pt x="2229955" y="406563"/>
                  <a:pt x="2229955" y="406563"/>
                </a:cubicBezTo>
                <a:cubicBezTo>
                  <a:pt x="2229955" y="400238"/>
                  <a:pt x="2236278" y="393912"/>
                  <a:pt x="2236278" y="387586"/>
                </a:cubicBezTo>
                <a:cubicBezTo>
                  <a:pt x="2261569" y="343306"/>
                  <a:pt x="2261569" y="343306"/>
                  <a:pt x="2261569" y="343306"/>
                </a:cubicBezTo>
                <a:cubicBezTo>
                  <a:pt x="2267892" y="324329"/>
                  <a:pt x="2267892" y="324329"/>
                  <a:pt x="2267892" y="324329"/>
                </a:cubicBezTo>
                <a:cubicBezTo>
                  <a:pt x="2274215" y="318004"/>
                  <a:pt x="2274215" y="318004"/>
                  <a:pt x="2274215" y="311678"/>
                </a:cubicBezTo>
                <a:cubicBezTo>
                  <a:pt x="2280538" y="305352"/>
                  <a:pt x="2280538" y="305352"/>
                  <a:pt x="2280538" y="305352"/>
                </a:cubicBezTo>
                <a:cubicBezTo>
                  <a:pt x="2280538" y="299027"/>
                  <a:pt x="2280538" y="292701"/>
                  <a:pt x="2286861" y="286375"/>
                </a:cubicBezTo>
                <a:cubicBezTo>
                  <a:pt x="2286861" y="280049"/>
                  <a:pt x="2286861" y="273724"/>
                  <a:pt x="2286861" y="267398"/>
                </a:cubicBezTo>
                <a:cubicBezTo>
                  <a:pt x="2286861" y="261072"/>
                  <a:pt x="2280538" y="261072"/>
                  <a:pt x="2280538" y="261072"/>
                </a:cubicBezTo>
                <a:cubicBezTo>
                  <a:pt x="2267892" y="248421"/>
                  <a:pt x="2267892" y="248421"/>
                  <a:pt x="2267892" y="248421"/>
                </a:cubicBezTo>
                <a:cubicBezTo>
                  <a:pt x="2255247" y="242095"/>
                  <a:pt x="2242601" y="229444"/>
                  <a:pt x="2229955" y="216793"/>
                </a:cubicBezTo>
                <a:cubicBezTo>
                  <a:pt x="2179373" y="178838"/>
                  <a:pt x="2122468" y="140884"/>
                  <a:pt x="2071885" y="109256"/>
                </a:cubicBezTo>
                <a:cubicBezTo>
                  <a:pt x="1964398" y="45999"/>
                  <a:pt x="1856910" y="14371"/>
                  <a:pt x="1768391" y="8045"/>
                </a:cubicBezTo>
                <a:cubicBezTo>
                  <a:pt x="1749423" y="8045"/>
                  <a:pt x="1724131" y="8045"/>
                  <a:pt x="1698840" y="14371"/>
                </a:cubicBezTo>
                <a:cubicBezTo>
                  <a:pt x="1673549" y="14371"/>
                  <a:pt x="1641935" y="20696"/>
                  <a:pt x="1610321" y="33348"/>
                </a:cubicBezTo>
                <a:cubicBezTo>
                  <a:pt x="1578707" y="39673"/>
                  <a:pt x="1547093" y="52325"/>
                  <a:pt x="1509156" y="64976"/>
                </a:cubicBezTo>
                <a:cubicBezTo>
                  <a:pt x="1477542" y="71302"/>
                  <a:pt x="1445928" y="83953"/>
                  <a:pt x="1420637" y="96604"/>
                </a:cubicBezTo>
                <a:cubicBezTo>
                  <a:pt x="1306827" y="128233"/>
                  <a:pt x="1186693" y="178838"/>
                  <a:pt x="1047592" y="216793"/>
                </a:cubicBezTo>
                <a:cubicBezTo>
                  <a:pt x="978041" y="235770"/>
                  <a:pt x="908490" y="254747"/>
                  <a:pt x="826294" y="267398"/>
                </a:cubicBezTo>
                <a:cubicBezTo>
                  <a:pt x="744097" y="273724"/>
                  <a:pt x="661901" y="280049"/>
                  <a:pt x="573382" y="267398"/>
                </a:cubicBezTo>
                <a:cubicBezTo>
                  <a:pt x="484863" y="254747"/>
                  <a:pt x="402666" y="235770"/>
                  <a:pt x="326792" y="204141"/>
                </a:cubicBezTo>
                <a:cubicBezTo>
                  <a:pt x="244596" y="172513"/>
                  <a:pt x="175045" y="128233"/>
                  <a:pt x="111817" y="83953"/>
                </a:cubicBezTo>
                <a:cubicBezTo>
                  <a:pt x="86526" y="71302"/>
                  <a:pt x="86526" y="71302"/>
                  <a:pt x="86526" y="71302"/>
                </a:cubicBezTo>
                <a:cubicBezTo>
                  <a:pt x="67558" y="52325"/>
                  <a:pt x="67558" y="52325"/>
                  <a:pt x="67558" y="52325"/>
                </a:cubicBezTo>
                <a:cubicBezTo>
                  <a:pt x="48589" y="39673"/>
                  <a:pt x="35944" y="27022"/>
                  <a:pt x="16975" y="14371"/>
                </a:cubicBezTo>
                <a:close/>
              </a:path>
            </a:pathLst>
          </a:custGeom>
          <a:solidFill>
            <a:schemeClr val="accent5"/>
          </a:solidFill>
          <a:ln>
            <a:noFill/>
          </a:ln>
        </p:spPr>
        <p:txBody>
          <a:bodyPr/>
          <a:lstStyle/>
          <a:p>
            <a:pPr eaLnBrk="1" fontAlgn="auto" hangingPunct="1">
              <a:spcBef>
                <a:spcPts val="0"/>
              </a:spcBef>
              <a:spcAft>
                <a:spcPts val="0"/>
              </a:spcAft>
              <a:defRPr/>
            </a:pPr>
            <a:endParaRPr lang="en-GB">
              <a:latin typeface="+mn-lt"/>
            </a:endParaRPr>
          </a:p>
        </p:txBody>
      </p:sp>
      <p:sp>
        <p:nvSpPr>
          <p:cNvPr id="8" name="Freeform: Shape 7">
            <a:extLst>
              <a:ext uri="{FF2B5EF4-FFF2-40B4-BE49-F238E27FC236}">
                <a16:creationId xmlns:a16="http://schemas.microsoft.com/office/drawing/2014/main" xmlns="" id="{57847B93-428E-4148-90C3-41A2E4853487}"/>
              </a:ext>
            </a:extLst>
          </p:cNvPr>
          <p:cNvSpPr>
            <a:spLocks/>
          </p:cNvSpPr>
          <p:nvPr userDrawn="1"/>
        </p:nvSpPr>
        <p:spPr bwMode="auto">
          <a:xfrm>
            <a:off x="-1966913" y="3856038"/>
            <a:ext cx="3422651" cy="4257675"/>
          </a:xfrm>
          <a:custGeom>
            <a:avLst/>
            <a:gdLst>
              <a:gd name="connsiteX0" fmla="*/ 0 w 3423843"/>
              <a:gd name="connsiteY0" fmla="*/ 0 h 4258261"/>
              <a:gd name="connsiteX1" fmla="*/ 3423843 w 3423843"/>
              <a:gd name="connsiteY1" fmla="*/ 2478611 h 4258261"/>
              <a:gd name="connsiteX2" fmla="*/ 1252343 w 3423843"/>
              <a:gd name="connsiteY2" fmla="*/ 3608608 h 4258261"/>
              <a:gd name="connsiteX3" fmla="*/ 0 w 3423843"/>
              <a:gd name="connsiteY3" fmla="*/ 4258261 h 4258261"/>
            </a:gdLst>
            <a:ahLst/>
            <a:cxnLst>
              <a:cxn ang="0">
                <a:pos x="connsiteX0" y="connsiteY0"/>
              </a:cxn>
              <a:cxn ang="0">
                <a:pos x="connsiteX1" y="connsiteY1"/>
              </a:cxn>
              <a:cxn ang="0">
                <a:pos x="connsiteX2" y="connsiteY2"/>
              </a:cxn>
              <a:cxn ang="0">
                <a:pos x="connsiteX3" y="connsiteY3"/>
              </a:cxn>
            </a:cxnLst>
            <a:rect l="l" t="t" r="r" b="b"/>
            <a:pathLst>
              <a:path w="3423843" h="4258261">
                <a:moveTo>
                  <a:pt x="0" y="0"/>
                </a:moveTo>
                <a:lnTo>
                  <a:pt x="3423843" y="2478611"/>
                </a:lnTo>
                <a:lnTo>
                  <a:pt x="1252343" y="3608608"/>
                </a:lnTo>
                <a:lnTo>
                  <a:pt x="0" y="4258261"/>
                </a:lnTo>
                <a:close/>
              </a:path>
            </a:pathLst>
          </a:custGeom>
          <a:solidFill>
            <a:schemeClr val="accent3"/>
          </a:solidFill>
          <a:ln>
            <a:noFill/>
          </a:ln>
        </p:spPr>
        <p:txBody>
          <a:bodyPr/>
          <a:lstStyle/>
          <a:p>
            <a:pPr eaLnBrk="1" fontAlgn="auto" hangingPunct="1">
              <a:spcBef>
                <a:spcPts val="0"/>
              </a:spcBef>
              <a:spcAft>
                <a:spcPts val="0"/>
              </a:spcAft>
              <a:defRPr/>
            </a:pPr>
            <a:endParaRPr lang="en-GB">
              <a:latin typeface="+mn-lt"/>
            </a:endParaRPr>
          </a:p>
        </p:txBody>
      </p:sp>
      <p:sp>
        <p:nvSpPr>
          <p:cNvPr id="2" name="Title 1">
            <a:extLst>
              <a:ext uri="{FF2B5EF4-FFF2-40B4-BE49-F238E27FC236}">
                <a16:creationId xmlns:a16="http://schemas.microsoft.com/office/drawing/2014/main" xmlns="" id="{5D219E2C-5444-405D-AA61-2A182AFF876A}"/>
              </a:ext>
            </a:extLst>
          </p:cNvPr>
          <p:cNvSpPr>
            <a:spLocks noGrp="1"/>
          </p:cNvSpPr>
          <p:nvPr>
            <p:ph type="title"/>
          </p:nvPr>
        </p:nvSpPr>
        <p:spPr>
          <a:xfrm>
            <a:off x="335989" y="185088"/>
            <a:ext cx="12258178" cy="1188880"/>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25AB7FA1-5D4F-4752-8FF3-AD4472D6C14C}"/>
              </a:ext>
            </a:extLst>
          </p:cNvPr>
          <p:cNvSpPr>
            <a:spLocks noGrp="1"/>
          </p:cNvSpPr>
          <p:nvPr>
            <p:ph idx="1"/>
          </p:nvPr>
        </p:nvSpPr>
        <p:spPr>
          <a:xfrm>
            <a:off x="335990" y="1506628"/>
            <a:ext cx="5664762" cy="467033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4">
            <a:extLst>
              <a:ext uri="{FF2B5EF4-FFF2-40B4-BE49-F238E27FC236}">
                <a16:creationId xmlns:a16="http://schemas.microsoft.com/office/drawing/2014/main" xmlns="" id="{8CB10F2E-1666-4390-886C-2F9E1676D3F0}"/>
              </a:ext>
            </a:extLst>
          </p:cNvPr>
          <p:cNvSpPr>
            <a:spLocks noGrp="1"/>
          </p:cNvSpPr>
          <p:nvPr>
            <p:ph sz="quarter" idx="13"/>
          </p:nvPr>
        </p:nvSpPr>
        <p:spPr>
          <a:xfrm>
            <a:off x="6191251" y="1506538"/>
            <a:ext cx="5665787" cy="46704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5">
            <a:extLst>
              <a:ext uri="{FF2B5EF4-FFF2-40B4-BE49-F238E27FC236}">
                <a16:creationId xmlns:a16="http://schemas.microsoft.com/office/drawing/2014/main" xmlns="" id="{42CC6BB2-27E9-4641-8F93-07E8CBA92AAF}"/>
              </a:ext>
            </a:extLst>
          </p:cNvPr>
          <p:cNvSpPr>
            <a:spLocks noGrp="1"/>
          </p:cNvSpPr>
          <p:nvPr>
            <p:ph type="sldNum" sz="quarter" idx="14"/>
          </p:nvPr>
        </p:nvSpPr>
        <p:spPr>
          <a:xfrm>
            <a:off x="10201275" y="6321425"/>
            <a:ext cx="1654175" cy="365125"/>
          </a:xfrm>
          <a:prstGeom prst="rect">
            <a:avLst/>
          </a:prstGeom>
        </p:spPr>
        <p:txBody>
          <a:bodyPr anchor="ctr"/>
          <a:lstStyle>
            <a:lvl1pPr algn="r" eaLnBrk="1" fontAlgn="auto" hangingPunct="1">
              <a:spcBef>
                <a:spcPts val="0"/>
              </a:spcBef>
              <a:spcAft>
                <a:spcPts val="0"/>
              </a:spcAft>
              <a:defRPr sz="1400" smtClean="0">
                <a:solidFill>
                  <a:schemeClr val="tx1"/>
                </a:solidFill>
                <a:latin typeface="+mn-lt"/>
              </a:defRPr>
            </a:lvl1pPr>
          </a:lstStyle>
          <a:p>
            <a:pPr>
              <a:defRPr/>
            </a:pPr>
            <a:fld id="{8A91B7FC-84C6-4E81-BB79-66AC55D8896A}" type="slidenum">
              <a:rPr lang="en-GB"/>
              <a:pPr>
                <a:defRPr/>
              </a:pPr>
              <a:t>‹#›</a:t>
            </a:fld>
            <a:endParaRPr lang="en-GB"/>
          </a:p>
        </p:txBody>
      </p:sp>
    </p:spTree>
    <p:extLst>
      <p:ext uri="{BB962C8B-B14F-4D97-AF65-F5344CB8AC3E}">
        <p14:creationId xmlns:p14="http://schemas.microsoft.com/office/powerpoint/2010/main" val="3009471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cxnSp>
        <p:nvCxnSpPr>
          <p:cNvPr id="4" name="Straight Connector 3"/>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userDrawn="1"/>
        </p:nvSpPr>
        <p:spPr>
          <a:xfrm>
            <a:off x="8965623" y="6301465"/>
            <a:ext cx="2751858" cy="276999"/>
          </a:xfrm>
          <a:prstGeom prst="rect">
            <a:avLst/>
          </a:prstGeom>
          <a:noFill/>
        </p:spPr>
        <p:txBody>
          <a:bodyPr wrap="square" rtlCol="0">
            <a:spAutoFit/>
          </a:bodyPr>
          <a:lstStyle/>
          <a:p>
            <a:r>
              <a:rPr lang="en-GB" sz="1200">
                <a:solidFill>
                  <a:srgbClr val="00ABB5"/>
                </a:solidFill>
                <a:latin typeface="+mn-lt"/>
              </a:rPr>
              <a:t>Transforming lives through learning</a:t>
            </a:r>
          </a:p>
        </p:txBody>
      </p:sp>
    </p:spTree>
    <p:extLst>
      <p:ext uri="{BB962C8B-B14F-4D97-AF65-F5344CB8AC3E}">
        <p14:creationId xmlns:p14="http://schemas.microsoft.com/office/powerpoint/2010/main" val="1008376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85800" y="1887538"/>
            <a:ext cx="5384800" cy="3702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273800" y="1887538"/>
            <a:ext cx="5384800" cy="37020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5" name="Straight Connector 4"/>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userDrawn="1"/>
        </p:nvSpPr>
        <p:spPr>
          <a:xfrm>
            <a:off x="583623" y="6307283"/>
            <a:ext cx="2751858" cy="276999"/>
          </a:xfrm>
          <a:prstGeom prst="rect">
            <a:avLst/>
          </a:prstGeom>
          <a:noFill/>
        </p:spPr>
        <p:txBody>
          <a:bodyPr wrap="square" rtlCol="0">
            <a:spAutoFit/>
          </a:bodyPr>
          <a:lstStyle/>
          <a:p>
            <a:r>
              <a:rPr lang="en-GB" sz="1200">
                <a:solidFill>
                  <a:schemeClr val="bg1">
                    <a:lumMod val="50000"/>
                  </a:schemeClr>
                </a:solidFill>
                <a:latin typeface="+mn-lt"/>
              </a:rPr>
              <a:t>Document</a:t>
            </a:r>
            <a:r>
              <a:rPr lang="en-GB" sz="1200" baseline="0">
                <a:solidFill>
                  <a:schemeClr val="bg1">
                    <a:lumMod val="50000"/>
                  </a:schemeClr>
                </a:solidFill>
                <a:latin typeface="+mn-lt"/>
              </a:rPr>
              <a:t> title</a:t>
            </a:r>
            <a:endParaRPr lang="en-GB" sz="1200">
              <a:solidFill>
                <a:schemeClr val="bg1">
                  <a:lumMod val="50000"/>
                </a:schemeClr>
              </a:solidFill>
              <a:latin typeface="+mn-lt"/>
            </a:endParaRPr>
          </a:p>
        </p:txBody>
      </p:sp>
      <p:sp>
        <p:nvSpPr>
          <p:cNvPr id="7" name="TextBox 6"/>
          <p:cNvSpPr txBox="1"/>
          <p:nvPr userDrawn="1"/>
        </p:nvSpPr>
        <p:spPr>
          <a:xfrm>
            <a:off x="8965623" y="6301465"/>
            <a:ext cx="2751858" cy="276999"/>
          </a:xfrm>
          <a:prstGeom prst="rect">
            <a:avLst/>
          </a:prstGeom>
          <a:noFill/>
        </p:spPr>
        <p:txBody>
          <a:bodyPr wrap="square" rtlCol="0">
            <a:spAutoFit/>
          </a:bodyPr>
          <a:lstStyle/>
          <a:p>
            <a:r>
              <a:rPr lang="en-GB" sz="1200">
                <a:solidFill>
                  <a:srgbClr val="00ABB5"/>
                </a:solidFill>
                <a:latin typeface="+mn-lt"/>
              </a:rPr>
              <a:t>Transforming lives through learning</a:t>
            </a:r>
          </a:p>
        </p:txBody>
      </p:sp>
    </p:spTree>
    <p:extLst>
      <p:ext uri="{BB962C8B-B14F-4D97-AF65-F5344CB8AC3E}">
        <p14:creationId xmlns:p14="http://schemas.microsoft.com/office/powerpoint/2010/main" val="3967654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7" name="Straight Connector 6"/>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userDrawn="1"/>
        </p:nvSpPr>
        <p:spPr>
          <a:xfrm>
            <a:off x="583623" y="6307283"/>
            <a:ext cx="2751858" cy="276999"/>
          </a:xfrm>
          <a:prstGeom prst="rect">
            <a:avLst/>
          </a:prstGeom>
          <a:noFill/>
        </p:spPr>
        <p:txBody>
          <a:bodyPr wrap="square" rtlCol="0">
            <a:spAutoFit/>
          </a:bodyPr>
          <a:lstStyle/>
          <a:p>
            <a:r>
              <a:rPr lang="en-GB" sz="1200">
                <a:solidFill>
                  <a:schemeClr val="bg1">
                    <a:lumMod val="50000"/>
                  </a:schemeClr>
                </a:solidFill>
                <a:latin typeface="+mn-lt"/>
              </a:rPr>
              <a:t>Document</a:t>
            </a:r>
            <a:r>
              <a:rPr lang="en-GB" sz="1200" baseline="0">
                <a:solidFill>
                  <a:schemeClr val="bg1">
                    <a:lumMod val="50000"/>
                  </a:schemeClr>
                </a:solidFill>
                <a:latin typeface="+mn-lt"/>
              </a:rPr>
              <a:t> title</a:t>
            </a:r>
            <a:endParaRPr lang="en-GB" sz="1200">
              <a:solidFill>
                <a:schemeClr val="bg1">
                  <a:lumMod val="50000"/>
                </a:schemeClr>
              </a:solidFill>
              <a:latin typeface="+mn-lt"/>
            </a:endParaRPr>
          </a:p>
        </p:txBody>
      </p:sp>
      <p:sp>
        <p:nvSpPr>
          <p:cNvPr id="9" name="TextBox 8"/>
          <p:cNvSpPr txBox="1"/>
          <p:nvPr userDrawn="1"/>
        </p:nvSpPr>
        <p:spPr>
          <a:xfrm>
            <a:off x="8965623" y="6301465"/>
            <a:ext cx="2751858" cy="276999"/>
          </a:xfrm>
          <a:prstGeom prst="rect">
            <a:avLst/>
          </a:prstGeom>
          <a:noFill/>
        </p:spPr>
        <p:txBody>
          <a:bodyPr wrap="square" rtlCol="0">
            <a:spAutoFit/>
          </a:bodyPr>
          <a:lstStyle/>
          <a:p>
            <a:r>
              <a:rPr lang="en-GB" sz="1200">
                <a:solidFill>
                  <a:srgbClr val="00ABB5"/>
                </a:solidFill>
                <a:latin typeface="+mn-lt"/>
              </a:rPr>
              <a:t>Transforming lives through learning</a:t>
            </a:r>
          </a:p>
        </p:txBody>
      </p:sp>
    </p:spTree>
    <p:extLst>
      <p:ext uri="{BB962C8B-B14F-4D97-AF65-F5344CB8AC3E}">
        <p14:creationId xmlns:p14="http://schemas.microsoft.com/office/powerpoint/2010/main" val="2329684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cxnSp>
        <p:nvCxnSpPr>
          <p:cNvPr id="3" name="Straight Connector 2"/>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userDrawn="1"/>
        </p:nvSpPr>
        <p:spPr>
          <a:xfrm>
            <a:off x="583623" y="6307283"/>
            <a:ext cx="2751858" cy="276999"/>
          </a:xfrm>
          <a:prstGeom prst="rect">
            <a:avLst/>
          </a:prstGeom>
          <a:noFill/>
        </p:spPr>
        <p:txBody>
          <a:bodyPr wrap="square" rtlCol="0">
            <a:spAutoFit/>
          </a:bodyPr>
          <a:lstStyle/>
          <a:p>
            <a:r>
              <a:rPr lang="en-GB" sz="1200">
                <a:solidFill>
                  <a:schemeClr val="bg1">
                    <a:lumMod val="50000"/>
                  </a:schemeClr>
                </a:solidFill>
                <a:latin typeface="+mn-lt"/>
              </a:rPr>
              <a:t>Document</a:t>
            </a:r>
            <a:r>
              <a:rPr lang="en-GB" sz="1200" baseline="0">
                <a:solidFill>
                  <a:schemeClr val="bg1">
                    <a:lumMod val="50000"/>
                  </a:schemeClr>
                </a:solidFill>
                <a:latin typeface="+mn-lt"/>
              </a:rPr>
              <a:t> title</a:t>
            </a:r>
            <a:endParaRPr lang="en-GB" sz="1200">
              <a:solidFill>
                <a:schemeClr val="bg1">
                  <a:lumMod val="50000"/>
                </a:schemeClr>
              </a:solidFill>
              <a:latin typeface="+mn-lt"/>
            </a:endParaRPr>
          </a:p>
        </p:txBody>
      </p:sp>
      <p:sp>
        <p:nvSpPr>
          <p:cNvPr id="5" name="TextBox 4"/>
          <p:cNvSpPr txBox="1"/>
          <p:nvPr userDrawn="1"/>
        </p:nvSpPr>
        <p:spPr>
          <a:xfrm>
            <a:off x="8965623" y="6301465"/>
            <a:ext cx="2751858" cy="276999"/>
          </a:xfrm>
          <a:prstGeom prst="rect">
            <a:avLst/>
          </a:prstGeom>
          <a:noFill/>
        </p:spPr>
        <p:txBody>
          <a:bodyPr wrap="square" rtlCol="0">
            <a:spAutoFit/>
          </a:bodyPr>
          <a:lstStyle/>
          <a:p>
            <a:r>
              <a:rPr lang="en-GB" sz="1200">
                <a:solidFill>
                  <a:srgbClr val="00ABB5"/>
                </a:solidFill>
                <a:latin typeface="+mn-lt"/>
              </a:rPr>
              <a:t>Transforming lives through learning</a:t>
            </a:r>
          </a:p>
        </p:txBody>
      </p:sp>
    </p:spTree>
    <p:extLst>
      <p:ext uri="{BB962C8B-B14F-4D97-AF65-F5344CB8AC3E}">
        <p14:creationId xmlns:p14="http://schemas.microsoft.com/office/powerpoint/2010/main" val="1455894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cxnSp>
        <p:nvCxnSpPr>
          <p:cNvPr id="2" name="Straight Connector 1"/>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userDrawn="1"/>
        </p:nvSpPr>
        <p:spPr>
          <a:xfrm>
            <a:off x="583623" y="6307283"/>
            <a:ext cx="3664286" cy="276999"/>
          </a:xfrm>
          <a:prstGeom prst="rect">
            <a:avLst/>
          </a:prstGeom>
          <a:noFill/>
        </p:spPr>
        <p:txBody>
          <a:bodyPr wrap="square" rtlCol="0">
            <a:spAutoFit/>
          </a:bodyPr>
          <a:lstStyle/>
          <a:p>
            <a:r>
              <a:rPr lang="en-GB" sz="1200" baseline="0">
                <a:solidFill>
                  <a:schemeClr val="bg1">
                    <a:lumMod val="50000"/>
                  </a:schemeClr>
                </a:solidFill>
                <a:latin typeface="+mn-lt"/>
              </a:rPr>
              <a:t>Numeracy and Maths</a:t>
            </a:r>
            <a:endParaRPr lang="en-GB" sz="1200">
              <a:solidFill>
                <a:schemeClr val="bg1">
                  <a:lumMod val="50000"/>
                </a:schemeClr>
              </a:solidFill>
              <a:latin typeface="+mn-lt"/>
            </a:endParaRPr>
          </a:p>
        </p:txBody>
      </p:sp>
      <p:sp>
        <p:nvSpPr>
          <p:cNvPr id="4" name="TextBox 3"/>
          <p:cNvSpPr txBox="1"/>
          <p:nvPr userDrawn="1"/>
        </p:nvSpPr>
        <p:spPr>
          <a:xfrm>
            <a:off x="8965623" y="6301465"/>
            <a:ext cx="2751858" cy="276999"/>
          </a:xfrm>
          <a:prstGeom prst="rect">
            <a:avLst/>
          </a:prstGeom>
          <a:noFill/>
        </p:spPr>
        <p:txBody>
          <a:bodyPr wrap="square" rtlCol="0">
            <a:spAutoFit/>
          </a:bodyPr>
          <a:lstStyle/>
          <a:p>
            <a:r>
              <a:rPr lang="en-GB" sz="1200">
                <a:solidFill>
                  <a:srgbClr val="00ABB5"/>
                </a:solidFill>
                <a:latin typeface="+mn-lt"/>
              </a:rPr>
              <a:t>Transforming lives through learning</a:t>
            </a:r>
          </a:p>
        </p:txBody>
      </p:sp>
    </p:spTree>
    <p:extLst>
      <p:ext uri="{BB962C8B-B14F-4D97-AF65-F5344CB8AC3E}">
        <p14:creationId xmlns:p14="http://schemas.microsoft.com/office/powerpoint/2010/main" val="3923925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5" name="Straight Connector 4"/>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userDrawn="1"/>
        </p:nvSpPr>
        <p:spPr>
          <a:xfrm>
            <a:off x="8965623" y="6301465"/>
            <a:ext cx="2751858" cy="276999"/>
          </a:xfrm>
          <a:prstGeom prst="rect">
            <a:avLst/>
          </a:prstGeom>
          <a:noFill/>
        </p:spPr>
        <p:txBody>
          <a:bodyPr wrap="square" rtlCol="0">
            <a:spAutoFit/>
          </a:bodyPr>
          <a:lstStyle/>
          <a:p>
            <a:r>
              <a:rPr lang="en-GB" sz="1200">
                <a:solidFill>
                  <a:srgbClr val="00ABB5"/>
                </a:solidFill>
                <a:latin typeface="+mn-lt"/>
              </a:rPr>
              <a:t>Transforming lives through learning</a:t>
            </a:r>
          </a:p>
        </p:txBody>
      </p:sp>
    </p:spTree>
    <p:extLst>
      <p:ext uri="{BB962C8B-B14F-4D97-AF65-F5344CB8AC3E}">
        <p14:creationId xmlns:p14="http://schemas.microsoft.com/office/powerpoint/2010/main" val="2668443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5" name="Straight Connector 4"/>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userDrawn="1"/>
        </p:nvSpPr>
        <p:spPr>
          <a:xfrm>
            <a:off x="583623" y="6307283"/>
            <a:ext cx="2751858" cy="276999"/>
          </a:xfrm>
          <a:prstGeom prst="rect">
            <a:avLst/>
          </a:prstGeom>
          <a:noFill/>
        </p:spPr>
        <p:txBody>
          <a:bodyPr wrap="square" rtlCol="0">
            <a:spAutoFit/>
          </a:bodyPr>
          <a:lstStyle/>
          <a:p>
            <a:r>
              <a:rPr lang="en-GB" sz="1200">
                <a:solidFill>
                  <a:schemeClr val="bg1">
                    <a:lumMod val="50000"/>
                  </a:schemeClr>
                </a:solidFill>
                <a:latin typeface="+mn-lt"/>
              </a:rPr>
              <a:t>Document</a:t>
            </a:r>
            <a:r>
              <a:rPr lang="en-GB" sz="1200" baseline="0">
                <a:solidFill>
                  <a:schemeClr val="bg1">
                    <a:lumMod val="50000"/>
                  </a:schemeClr>
                </a:solidFill>
                <a:latin typeface="+mn-lt"/>
              </a:rPr>
              <a:t> title</a:t>
            </a:r>
            <a:endParaRPr lang="en-GB" sz="1200">
              <a:solidFill>
                <a:schemeClr val="bg1">
                  <a:lumMod val="50000"/>
                </a:schemeClr>
              </a:solidFill>
              <a:latin typeface="+mn-lt"/>
            </a:endParaRPr>
          </a:p>
        </p:txBody>
      </p:sp>
      <p:sp>
        <p:nvSpPr>
          <p:cNvPr id="7" name="TextBox 6"/>
          <p:cNvSpPr txBox="1"/>
          <p:nvPr userDrawn="1"/>
        </p:nvSpPr>
        <p:spPr>
          <a:xfrm>
            <a:off x="8965623" y="6301465"/>
            <a:ext cx="2751858" cy="276999"/>
          </a:xfrm>
          <a:prstGeom prst="rect">
            <a:avLst/>
          </a:prstGeom>
          <a:noFill/>
        </p:spPr>
        <p:txBody>
          <a:bodyPr wrap="square" rtlCol="0">
            <a:spAutoFit/>
          </a:bodyPr>
          <a:lstStyle/>
          <a:p>
            <a:r>
              <a:rPr lang="en-GB" sz="1200">
                <a:solidFill>
                  <a:srgbClr val="00ABB5"/>
                </a:solidFill>
                <a:latin typeface="+mn-lt"/>
              </a:rPr>
              <a:t>Transforming lives through learning</a:t>
            </a:r>
          </a:p>
        </p:txBody>
      </p:sp>
    </p:spTree>
    <p:extLst>
      <p:ext uri="{BB962C8B-B14F-4D97-AF65-F5344CB8AC3E}">
        <p14:creationId xmlns:p14="http://schemas.microsoft.com/office/powerpoint/2010/main" val="4188069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4" name="Straight Connector 3"/>
          <p:cNvCxnSpPr/>
          <p:nvPr userDrawn="1"/>
        </p:nvCxnSpPr>
        <p:spPr>
          <a:xfrm>
            <a:off x="666751" y="6223000"/>
            <a:ext cx="10836972" cy="0"/>
          </a:xfrm>
          <a:prstGeom prst="line">
            <a:avLst/>
          </a:prstGeom>
          <a:ln>
            <a:solidFill>
              <a:srgbClr val="B3D236"/>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userDrawn="1"/>
        </p:nvSpPr>
        <p:spPr>
          <a:xfrm>
            <a:off x="583623" y="6307283"/>
            <a:ext cx="2751858" cy="276999"/>
          </a:xfrm>
          <a:prstGeom prst="rect">
            <a:avLst/>
          </a:prstGeom>
          <a:noFill/>
        </p:spPr>
        <p:txBody>
          <a:bodyPr wrap="square" rtlCol="0">
            <a:spAutoFit/>
          </a:bodyPr>
          <a:lstStyle/>
          <a:p>
            <a:r>
              <a:rPr lang="en-GB" sz="1200">
                <a:solidFill>
                  <a:schemeClr val="bg1">
                    <a:lumMod val="50000"/>
                  </a:schemeClr>
                </a:solidFill>
                <a:latin typeface="+mn-lt"/>
              </a:rPr>
              <a:t>Document</a:t>
            </a:r>
            <a:r>
              <a:rPr lang="en-GB" sz="1200" baseline="0">
                <a:solidFill>
                  <a:schemeClr val="bg1">
                    <a:lumMod val="50000"/>
                  </a:schemeClr>
                </a:solidFill>
                <a:latin typeface="+mn-lt"/>
              </a:rPr>
              <a:t> title</a:t>
            </a:r>
            <a:endParaRPr lang="en-GB" sz="1200">
              <a:solidFill>
                <a:schemeClr val="bg1">
                  <a:lumMod val="50000"/>
                </a:schemeClr>
              </a:solidFill>
              <a:latin typeface="+mn-lt"/>
            </a:endParaRPr>
          </a:p>
        </p:txBody>
      </p:sp>
      <p:sp>
        <p:nvSpPr>
          <p:cNvPr id="6" name="TextBox 5"/>
          <p:cNvSpPr txBox="1"/>
          <p:nvPr userDrawn="1"/>
        </p:nvSpPr>
        <p:spPr>
          <a:xfrm>
            <a:off x="8965623" y="6301465"/>
            <a:ext cx="2751858" cy="276999"/>
          </a:xfrm>
          <a:prstGeom prst="rect">
            <a:avLst/>
          </a:prstGeom>
          <a:noFill/>
        </p:spPr>
        <p:txBody>
          <a:bodyPr wrap="square" rtlCol="0">
            <a:spAutoFit/>
          </a:bodyPr>
          <a:lstStyle/>
          <a:p>
            <a:r>
              <a:rPr lang="en-GB" sz="1200">
                <a:solidFill>
                  <a:srgbClr val="00ABB5"/>
                </a:solidFill>
                <a:latin typeface="+mn-lt"/>
              </a:rPr>
              <a:t>Transforming lives through learning</a:t>
            </a:r>
          </a:p>
        </p:txBody>
      </p:sp>
    </p:spTree>
    <p:extLst>
      <p:ext uri="{BB962C8B-B14F-4D97-AF65-F5344CB8AC3E}">
        <p14:creationId xmlns:p14="http://schemas.microsoft.com/office/powerpoint/2010/main" val="3853926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666751" y="830263"/>
            <a:ext cx="10836972"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GB"/>
          </a:p>
        </p:txBody>
      </p:sp>
      <p:sp>
        <p:nvSpPr>
          <p:cNvPr id="1028" name="Rectangle 3"/>
          <p:cNvSpPr>
            <a:spLocks noGrp="1" noChangeArrowheads="1"/>
          </p:cNvSpPr>
          <p:nvPr>
            <p:ph type="body" idx="1"/>
          </p:nvPr>
        </p:nvSpPr>
        <p:spPr bwMode="auto">
          <a:xfrm>
            <a:off x="685800" y="1887538"/>
            <a:ext cx="10817923" cy="370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Main body style like this and leading into bullets:</a:t>
            </a:r>
          </a:p>
          <a:p>
            <a:pPr lvl="1"/>
            <a:r>
              <a:rPr lang="en-US"/>
              <a:t>First level bullet</a:t>
            </a:r>
          </a:p>
          <a:p>
            <a:pPr lvl="2"/>
            <a:r>
              <a:rPr lang="en-US"/>
              <a:t>Second level bullet</a:t>
            </a:r>
          </a:p>
          <a:p>
            <a:pPr lvl="3"/>
            <a:r>
              <a:rPr lang="en-US"/>
              <a:t>Third level bullet</a:t>
            </a:r>
          </a:p>
          <a:p>
            <a:pPr lvl="4"/>
            <a:r>
              <a:rPr lang="en-US"/>
              <a:t>Fourth level</a:t>
            </a:r>
          </a:p>
          <a:p>
            <a:pPr lvl="5"/>
            <a:r>
              <a:rPr lang="en-US"/>
              <a:t>Fifth level</a:t>
            </a:r>
            <a:endParaRPr lang="en-GB"/>
          </a:p>
        </p:txBody>
      </p:sp>
      <p:sp>
        <p:nvSpPr>
          <p:cNvPr id="1029" name="Text Box 7"/>
          <p:cNvSpPr txBox="1">
            <a:spLocks noChangeArrowheads="1"/>
          </p:cNvSpPr>
          <p:nvPr/>
        </p:nvSpPr>
        <p:spPr bwMode="auto">
          <a:xfrm>
            <a:off x="7001910" y="6304472"/>
            <a:ext cx="451273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GB" sz="1200">
                <a:solidFill>
                  <a:srgbClr val="00ABB5"/>
                </a:solidFill>
              </a:rPr>
              <a:t>Transforming lives through learning</a:t>
            </a:r>
          </a:p>
        </p:txBody>
      </p:sp>
      <p:sp>
        <p:nvSpPr>
          <p:cNvPr id="1030" name="Picture 9" descr="Education Scotland White (higher res)"/>
          <p:cNvSpPr>
            <a:spLocks noChangeAspect="1" noChangeArrowheads="1"/>
          </p:cNvSpPr>
          <p:nvPr/>
        </p:nvSpPr>
        <p:spPr bwMode="auto">
          <a:xfrm>
            <a:off x="9359900" y="5892800"/>
            <a:ext cx="2159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sz="1800"/>
          </a:p>
        </p:txBody>
      </p:sp>
      <p:cxnSp>
        <p:nvCxnSpPr>
          <p:cNvPr id="3" name="Straight Connector 2"/>
          <p:cNvCxnSpPr>
            <a:endCxn id="1030" idx="3"/>
          </p:cNvCxnSpPr>
          <p:nvPr userDrawn="1"/>
        </p:nvCxnSpPr>
        <p:spPr>
          <a:xfrm flipV="1">
            <a:off x="676690" y="6216650"/>
            <a:ext cx="10842210" cy="41072"/>
          </a:xfrm>
          <a:prstGeom prst="line">
            <a:avLst/>
          </a:prstGeom>
          <a:ln w="12700" cmpd="sng">
            <a:solidFill>
              <a:srgbClr val="B3D236"/>
            </a:solidFill>
          </a:ln>
          <a:effectLst/>
        </p:spPr>
        <p:style>
          <a:lnRef idx="2">
            <a:schemeClr val="accent1"/>
          </a:lnRef>
          <a:fillRef idx="0">
            <a:schemeClr val="accent1"/>
          </a:fillRef>
          <a:effectRef idx="1">
            <a:schemeClr val="accent1"/>
          </a:effectRef>
          <a:fontRef idx="minor">
            <a:schemeClr val="tx1"/>
          </a:fontRef>
        </p:style>
      </p:cxnSp>
      <p:sp>
        <p:nvSpPr>
          <p:cNvPr id="8" name="Text Box 7"/>
          <p:cNvSpPr txBox="1">
            <a:spLocks noChangeArrowheads="1"/>
          </p:cNvSpPr>
          <p:nvPr userDrawn="1"/>
        </p:nvSpPr>
        <p:spPr bwMode="auto">
          <a:xfrm>
            <a:off x="587260" y="6304472"/>
            <a:ext cx="451273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spcBef>
                <a:spcPct val="50000"/>
              </a:spcBef>
            </a:pPr>
            <a:r>
              <a:rPr lang="en-GB" sz="1200">
                <a:solidFill>
                  <a:schemeClr val="tx1">
                    <a:lumMod val="50000"/>
                    <a:lumOff val="50000"/>
                  </a:schemeClr>
                </a:solidFill>
              </a:rPr>
              <a:t>Document title</a:t>
            </a:r>
          </a:p>
        </p:txBody>
      </p:sp>
    </p:spTree>
    <p:extLst>
      <p:ext uri="{BB962C8B-B14F-4D97-AF65-F5344CB8AC3E}">
        <p14:creationId xmlns:p14="http://schemas.microsoft.com/office/powerpoint/2010/main" val="51478965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3" r:id="rId11"/>
    <p:sldLayoutId id="2147483674" r:id="rId12"/>
  </p:sldLayoutIdLst>
  <p:txStyles>
    <p:title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p:titleStyle>
    <p:bodyStyle>
      <a:lvl1pPr marL="0" indent="0" algn="l" rtl="0" eaLnBrk="1" fontAlgn="base" hangingPunct="1">
        <a:spcBef>
          <a:spcPct val="20000"/>
        </a:spcBef>
        <a:spcAft>
          <a:spcPct val="0"/>
        </a:spcAft>
        <a:buFont typeface="Arial"/>
        <a:buNone/>
        <a:defRPr sz="200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1.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video" Target="https://www.youtube.com/embed/6wdqYL3vD8g" TargetMode="Externa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video" Target="https://www.youtube.com/embed/z1n9Jly3CQ8?feature=oembed" TargetMode="External"/><Relationship Id="rId5" Type="http://schemas.openxmlformats.org/officeDocument/2006/relationships/image" Target="../media/image24.png"/><Relationship Id="rId4" Type="http://schemas.openxmlformats.org/officeDocument/2006/relationships/image" Target="../media/image1.emf"/></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video" Target="https://www.youtube.com/embed/URvC6T_xhE0?feature=oembed" TargetMode="External"/><Relationship Id="rId4" Type="http://schemas.openxmlformats.org/officeDocument/2006/relationships/image" Target="../media/image25.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6.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7"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video" Target="https://www.youtube.com/embed/2IcpwISszbQ" TargetMode="External"/><Relationship Id="rId6" Type="http://schemas.openxmlformats.org/officeDocument/2006/relationships/image" Target="../media/image5.jpeg"/><Relationship Id="rId5" Type="http://schemas.openxmlformats.org/officeDocument/2006/relationships/image" Target="../media/image2.emf"/><Relationship Id="rId4" Type="http://schemas.openxmlformats.org/officeDocument/2006/relationships/image" Target="../media/image1.emf"/></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31.gif"/></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hyperlink" Target="https://www.thinkuknow.co.uk/parents/jessie-and-friends" TargetMode="External"/><Relationship Id="rId4" Type="http://schemas.openxmlformats.org/officeDocument/2006/relationships/image" Target="../media/image2.emf"/></Relationships>
</file>

<file path=ppt/slides/_rels/slide2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emf"/><Relationship Id="rId7"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hyperlink" Target="https://creativecommons.org/licenses/by-sa/3.0/" TargetMode="External"/><Relationship Id="rId5" Type="http://schemas.openxmlformats.org/officeDocument/2006/relationships/image" Target="../media/image33.png"/><Relationship Id="rId10" Type="http://schemas.openxmlformats.org/officeDocument/2006/relationships/image" Target="../media/image37.png"/><Relationship Id="rId4" Type="http://schemas.openxmlformats.org/officeDocument/2006/relationships/image" Target="../media/image2.emf"/><Relationship Id="rId9"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39.png"/><Relationship Id="rId4" Type="http://schemas.openxmlformats.org/officeDocument/2006/relationships/image" Target="../media/image2.emf"/></Relationships>
</file>

<file path=ppt/slides/_rels/slide2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hyperlink" Target="mailto:Suzanne.Hargreaves@educationscotland.gov.scot" TargetMode="External"/><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hyperlink" Target="http://www.skillsdevelopmentscotland.co.uk/media/43306/scotlands-digital-technologies-summary-report.pdf"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emf"/></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hyperlink" Target="https://young.scot/information/rights/remove-unwanted-images-on-social-media/" TargetMode="External"/><Relationship Id="rId4" Type="http://schemas.openxmlformats.org/officeDocument/2006/relationships/image" Target="../media/image1.emf"/></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46348" y="3708280"/>
            <a:ext cx="12303237" cy="3177533"/>
            <a:chOff x="-46348" y="3708280"/>
            <a:chExt cx="12303237" cy="3177533"/>
          </a:xfrm>
        </p:grpSpPr>
        <p:pic>
          <p:nvPicPr>
            <p:cNvPr id="9" name="Picture 8"/>
            <p:cNvPicPr>
              <a:picLocks noChangeAspect="1"/>
            </p:cNvPicPr>
            <p:nvPr/>
          </p:nvPicPr>
          <p:blipFill rotWithShape="1">
            <a:blip r:embed="rId3"/>
            <a:srcRect l="23560" t="23657" r="26010" b="31599"/>
            <a:stretch/>
          </p:blipFill>
          <p:spPr>
            <a:xfrm>
              <a:off x="-46348" y="3708280"/>
              <a:ext cx="12303237" cy="3177533"/>
            </a:xfrm>
            <a:prstGeom prst="rect">
              <a:avLst/>
            </a:prstGeom>
          </p:spPr>
        </p:pic>
        <p:pic>
          <p:nvPicPr>
            <p:cNvPr id="4" name="Picture 3"/>
            <p:cNvPicPr>
              <a:picLocks noChangeAspect="1"/>
            </p:cNvPicPr>
            <p:nvPr/>
          </p:nvPicPr>
          <p:blipFill>
            <a:blip r:embed="rId4"/>
            <a:stretch>
              <a:fillRect/>
            </a:stretch>
          </p:blipFill>
          <p:spPr>
            <a:xfrm>
              <a:off x="8509603" y="5817820"/>
              <a:ext cx="2804346" cy="186956"/>
            </a:xfrm>
            <a:prstGeom prst="rect">
              <a:avLst/>
            </a:prstGeom>
          </p:spPr>
        </p:pic>
      </p:grpSp>
      <p:pic>
        <p:nvPicPr>
          <p:cNvPr id="5" name="Picture 4" descr="ES_alllogos_colour-01.png"/>
          <p:cNvPicPr>
            <a:picLocks noChangeAspect="1"/>
          </p:cNvPicPr>
          <p:nvPr/>
        </p:nvPicPr>
        <p:blipFill rotWithShape="1">
          <a:blip r:embed="rId5" cstate="print">
            <a:extLst>
              <a:ext uri="{28A0092B-C50C-407E-A947-70E740481C1C}">
                <a14:useLocalDpi xmlns:a14="http://schemas.microsoft.com/office/drawing/2010/main" val="0"/>
              </a:ext>
            </a:extLst>
          </a:blip>
          <a:srcRect l="10041" t="16807" r="10529" b="28484"/>
          <a:stretch/>
        </p:blipFill>
        <p:spPr>
          <a:xfrm>
            <a:off x="658157" y="528429"/>
            <a:ext cx="3392718" cy="1428664"/>
          </a:xfrm>
          <a:prstGeom prst="rect">
            <a:avLst/>
          </a:prstGeom>
        </p:spPr>
      </p:pic>
      <p:sp>
        <p:nvSpPr>
          <p:cNvPr id="2" name="TextBox 1"/>
          <p:cNvSpPr txBox="1"/>
          <p:nvPr/>
        </p:nvSpPr>
        <p:spPr>
          <a:xfrm>
            <a:off x="288363" y="2451585"/>
            <a:ext cx="10472016" cy="1200329"/>
          </a:xfrm>
          <a:prstGeom prst="rect">
            <a:avLst/>
          </a:prstGeom>
          <a:noFill/>
        </p:spPr>
        <p:txBody>
          <a:bodyPr wrap="square" rtlCol="0" anchor="t">
            <a:spAutoFit/>
          </a:bodyPr>
          <a:lstStyle/>
          <a:p>
            <a:pPr>
              <a:defRPr/>
            </a:pPr>
            <a:r>
              <a:rPr lang="en-GB" sz="3600" dirty="0" smtClean="0">
                <a:solidFill>
                  <a:schemeClr val="tx1">
                    <a:lumMod val="65000"/>
                    <a:lumOff val="35000"/>
                  </a:schemeClr>
                </a:solidFill>
                <a:latin typeface="Calibri" panose="020F0502020204030204"/>
                <a:cs typeface="Calibri"/>
              </a:rPr>
              <a:t>Positive Online Behaviour and </a:t>
            </a:r>
          </a:p>
          <a:p>
            <a:pPr>
              <a:defRPr/>
            </a:pPr>
            <a:r>
              <a:rPr lang="en-GB" sz="3600" dirty="0" smtClean="0">
                <a:solidFill>
                  <a:schemeClr val="tx1">
                    <a:lumMod val="65000"/>
                    <a:lumOff val="35000"/>
                  </a:schemeClr>
                </a:solidFill>
                <a:latin typeface="Calibri" panose="020F0502020204030204"/>
                <a:cs typeface="Calibri"/>
              </a:rPr>
              <a:t>Beyond the Digital Screen</a:t>
            </a:r>
            <a:endParaRPr lang="en-US" sz="3600" dirty="0">
              <a:solidFill>
                <a:schemeClr val="tx1">
                  <a:lumMod val="65000"/>
                  <a:lumOff val="35000"/>
                </a:schemeClr>
              </a:solidFill>
            </a:endParaRPr>
          </a:p>
        </p:txBody>
      </p:sp>
      <p:pic>
        <p:nvPicPr>
          <p:cNvPr id="13"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18074" y="339885"/>
            <a:ext cx="4739284" cy="3606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497801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rotWithShape="1">
          <a:blip r:embed="rId3"/>
          <a:srcRect l="23560" t="23657" r="26010" b="31599"/>
          <a:stretch/>
        </p:blipFill>
        <p:spPr>
          <a:xfrm>
            <a:off x="-46348" y="5828876"/>
            <a:ext cx="12303237" cy="1045598"/>
          </a:xfrm>
          <a:prstGeom prst="rect">
            <a:avLst/>
          </a:prstGeom>
        </p:spPr>
      </p:pic>
      <p:sp>
        <p:nvSpPr>
          <p:cNvPr id="3" name="TextBox 2">
            <a:extLst>
              <a:ext uri="{FF2B5EF4-FFF2-40B4-BE49-F238E27FC236}">
                <a16:creationId xmlns:a16="http://schemas.microsoft.com/office/drawing/2014/main" xmlns="" id="{2AC9CFCE-EC52-436A-B17E-DFC8D209C7F8}"/>
              </a:ext>
            </a:extLst>
          </p:cNvPr>
          <p:cNvSpPr txBox="1"/>
          <p:nvPr/>
        </p:nvSpPr>
        <p:spPr>
          <a:xfrm>
            <a:off x="6971596" y="6351677"/>
            <a:ext cx="5219555" cy="338554"/>
          </a:xfrm>
          <a:prstGeom prst="rect">
            <a:avLst/>
          </a:prstGeom>
          <a:noFill/>
        </p:spPr>
        <p:txBody>
          <a:bodyPr wrap="square" rtlCol="0">
            <a:spAutoFit/>
          </a:bodyPr>
          <a:lstStyle/>
          <a:p>
            <a:r>
              <a:rPr lang="en-US" sz="1600" b="1">
                <a:solidFill>
                  <a:schemeClr val="bg1"/>
                </a:solidFill>
              </a:rPr>
              <a:t>For Scotland’s learners with Scotland’s educators</a:t>
            </a:r>
          </a:p>
        </p:txBody>
      </p:sp>
      <p:pic>
        <p:nvPicPr>
          <p:cNvPr id="2" name="Picture 1" descr="A screenshot of a cell phone&#10;&#10;Description generated with very high confidence">
            <a:extLst>
              <a:ext uri="{FF2B5EF4-FFF2-40B4-BE49-F238E27FC236}">
                <a16:creationId xmlns:a16="http://schemas.microsoft.com/office/drawing/2014/main" xmlns="" id="{84DE33B6-6FC1-47D4-AE1E-2803B89DDC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4660" y="672592"/>
            <a:ext cx="11404600" cy="4927600"/>
          </a:xfrm>
          <a:prstGeom prst="rect">
            <a:avLst/>
          </a:prstGeom>
        </p:spPr>
      </p:pic>
    </p:spTree>
    <p:extLst>
      <p:ext uri="{BB962C8B-B14F-4D97-AF65-F5344CB8AC3E}">
        <p14:creationId xmlns:p14="http://schemas.microsoft.com/office/powerpoint/2010/main" val="41505269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330" y="0"/>
            <a:ext cx="5729717" cy="685800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88391" y="0"/>
            <a:ext cx="5783016" cy="6858000"/>
          </a:xfrm>
          <a:prstGeom prst="rect">
            <a:avLst/>
          </a:prstGeom>
        </p:spPr>
      </p:pic>
    </p:spTree>
    <p:extLst>
      <p:ext uri="{BB962C8B-B14F-4D97-AF65-F5344CB8AC3E}">
        <p14:creationId xmlns:p14="http://schemas.microsoft.com/office/powerpoint/2010/main" val="34925465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342" y="0"/>
            <a:ext cx="5724853" cy="68580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4238" y="0"/>
            <a:ext cx="5787676" cy="6858000"/>
          </a:xfrm>
          <a:prstGeom prst="rect">
            <a:avLst/>
          </a:prstGeom>
        </p:spPr>
      </p:pic>
    </p:spTree>
    <p:extLst>
      <p:ext uri="{BB962C8B-B14F-4D97-AF65-F5344CB8AC3E}">
        <p14:creationId xmlns:p14="http://schemas.microsoft.com/office/powerpoint/2010/main" val="36562866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ooming Victoria Derb">
            <a:hlinkClick r:id="" action="ppaction://media"/>
            <a:extLst>
              <a:ext uri="{FF2B5EF4-FFF2-40B4-BE49-F238E27FC236}">
                <a16:creationId xmlns:a16="http://schemas.microsoft.com/office/drawing/2014/main" xmlns="" id="{88A2A115-303D-4508-B719-6D0F5ECDBC4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81000" y="0"/>
            <a:ext cx="11430000" cy="6858000"/>
          </a:xfrm>
          <a:prstGeom prst="rect">
            <a:avLst/>
          </a:prstGeom>
        </p:spPr>
      </p:pic>
    </p:spTree>
    <p:extLst>
      <p:ext uri="{BB962C8B-B14F-4D97-AF65-F5344CB8AC3E}">
        <p14:creationId xmlns:p14="http://schemas.microsoft.com/office/powerpoint/2010/main" val="3468778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531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6wdqYL3vD8g"/>
          <p:cNvPicPr>
            <a:picLocks noRot="1" noChangeAspect="1"/>
          </p:cNvPicPr>
          <p:nvPr>
            <a:videoFile r:link="rId1"/>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483040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rotWithShape="1">
          <a:blip r:embed="rId3"/>
          <a:srcRect l="23560" t="23657" r="26010" b="31599"/>
          <a:stretch/>
        </p:blipFill>
        <p:spPr>
          <a:xfrm>
            <a:off x="-46348" y="5828876"/>
            <a:ext cx="12303237" cy="1045598"/>
          </a:xfrm>
          <a:prstGeom prst="rect">
            <a:avLst/>
          </a:prstGeom>
        </p:spPr>
      </p:pic>
      <p:sp>
        <p:nvSpPr>
          <p:cNvPr id="2" name="Title 1"/>
          <p:cNvSpPr>
            <a:spLocks noGrp="1"/>
          </p:cNvSpPr>
          <p:nvPr>
            <p:ph type="title"/>
          </p:nvPr>
        </p:nvSpPr>
        <p:spPr>
          <a:xfrm>
            <a:off x="971550" y="162255"/>
            <a:ext cx="10785399" cy="759134"/>
          </a:xfrm>
        </p:spPr>
        <p:txBody>
          <a:bodyPr>
            <a:normAutofit/>
          </a:bodyPr>
          <a:lstStyle/>
          <a:p>
            <a:r>
              <a:rPr lang="en-GB">
                <a:cs typeface="Arial"/>
              </a:rPr>
              <a:t>The internet as a place – not a thing</a:t>
            </a:r>
            <a:endParaRPr lang="en-US"/>
          </a:p>
        </p:txBody>
      </p:sp>
      <p:sp>
        <p:nvSpPr>
          <p:cNvPr id="3" name="Content Placeholder 2"/>
          <p:cNvSpPr>
            <a:spLocks noGrp="1"/>
          </p:cNvSpPr>
          <p:nvPr>
            <p:ph idx="1"/>
          </p:nvPr>
        </p:nvSpPr>
        <p:spPr>
          <a:xfrm>
            <a:off x="971550" y="1466850"/>
            <a:ext cx="10521292" cy="3498739"/>
          </a:xfrm>
        </p:spPr>
        <p:txBody>
          <a:bodyPr vert="horz" lIns="91440" tIns="45720" rIns="91440" bIns="45720" rtlCol="0" anchor="t">
            <a:normAutofit/>
          </a:bodyPr>
          <a:lstStyle/>
          <a:p>
            <a:pPr marL="1085850" lvl="1" indent="-342900">
              <a:buClr>
                <a:srgbClr val="00ABB5"/>
              </a:buClr>
            </a:pPr>
            <a:endParaRPr lang="en-GB"/>
          </a:p>
          <a:p>
            <a:pPr>
              <a:buClr>
                <a:srgbClr val="00ABB5"/>
              </a:buClr>
            </a:pPr>
            <a:endParaRPr lang="en-GB" b="1"/>
          </a:p>
        </p:txBody>
      </p:sp>
      <p:pic>
        <p:nvPicPr>
          <p:cNvPr id="7" name="Picture 8" descr="A crowd of people walking on a city street&#10;&#10;Description generated with very high confidence">
            <a:extLst>
              <a:ext uri="{FF2B5EF4-FFF2-40B4-BE49-F238E27FC236}">
                <a16:creationId xmlns:a16="http://schemas.microsoft.com/office/drawing/2014/main" xmlns="" id="{20C3C09C-CA9A-498C-8421-58507A9166EC}"/>
              </a:ext>
            </a:extLst>
          </p:cNvPr>
          <p:cNvPicPr>
            <a:picLocks noChangeAspect="1"/>
          </p:cNvPicPr>
          <p:nvPr/>
        </p:nvPicPr>
        <p:blipFill>
          <a:blip r:embed="rId4"/>
          <a:stretch>
            <a:fillRect/>
          </a:stretch>
        </p:blipFill>
        <p:spPr>
          <a:xfrm>
            <a:off x="1388743" y="928935"/>
            <a:ext cx="9429338" cy="4775662"/>
          </a:xfrm>
          <a:prstGeom prst="rect">
            <a:avLst/>
          </a:prstGeom>
        </p:spPr>
      </p:pic>
      <p:sp>
        <p:nvSpPr>
          <p:cNvPr id="4" name="TextBox 3">
            <a:extLst>
              <a:ext uri="{FF2B5EF4-FFF2-40B4-BE49-F238E27FC236}">
                <a16:creationId xmlns:a16="http://schemas.microsoft.com/office/drawing/2014/main" xmlns="" id="{855B768D-AC8E-40DB-927A-2BE4A3F3C522}"/>
              </a:ext>
            </a:extLst>
          </p:cNvPr>
          <p:cNvSpPr txBox="1"/>
          <p:nvPr/>
        </p:nvSpPr>
        <p:spPr>
          <a:xfrm>
            <a:off x="6971596" y="6351677"/>
            <a:ext cx="5219555" cy="338554"/>
          </a:xfrm>
          <a:prstGeom prst="rect">
            <a:avLst/>
          </a:prstGeom>
          <a:noFill/>
        </p:spPr>
        <p:txBody>
          <a:bodyPr wrap="square" rtlCol="0">
            <a:spAutoFit/>
          </a:bodyPr>
          <a:lstStyle/>
          <a:p>
            <a:r>
              <a:rPr lang="en-US" sz="1600" b="1">
                <a:solidFill>
                  <a:schemeClr val="bg1"/>
                </a:solidFill>
              </a:rPr>
              <a:t>For Scotland’s learners with Scotland’s educators</a:t>
            </a:r>
          </a:p>
        </p:txBody>
      </p:sp>
    </p:spTree>
    <p:extLst>
      <p:ext uri="{BB962C8B-B14F-4D97-AF65-F5344CB8AC3E}">
        <p14:creationId xmlns:p14="http://schemas.microsoft.com/office/powerpoint/2010/main" val="17839220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4463A4ED-6F03-DE4E-8DB5-677164B7E1D6}"/>
              </a:ext>
            </a:extLst>
          </p:cNvPr>
          <p:cNvPicPr>
            <a:picLocks noChangeAspect="1"/>
          </p:cNvPicPr>
          <p:nvPr/>
        </p:nvPicPr>
        <p:blipFill rotWithShape="1">
          <a:blip r:embed="rId4"/>
          <a:srcRect l="23560" t="23657" r="26010" b="31599"/>
          <a:stretch/>
        </p:blipFill>
        <p:spPr>
          <a:xfrm>
            <a:off x="-46348" y="5828878"/>
            <a:ext cx="12303237" cy="1045599"/>
          </a:xfrm>
          <a:prstGeom prst="rect">
            <a:avLst/>
          </a:prstGeom>
        </p:spPr>
      </p:pic>
      <p:sp>
        <p:nvSpPr>
          <p:cNvPr id="10" name="TextBox 9">
            <a:extLst>
              <a:ext uri="{FF2B5EF4-FFF2-40B4-BE49-F238E27FC236}">
                <a16:creationId xmlns:a16="http://schemas.microsoft.com/office/drawing/2014/main" xmlns="" id="{213970C9-23C3-324F-99D9-37C77557A1A9}"/>
              </a:ext>
            </a:extLst>
          </p:cNvPr>
          <p:cNvSpPr txBox="1"/>
          <p:nvPr/>
        </p:nvSpPr>
        <p:spPr>
          <a:xfrm>
            <a:off x="6971596" y="6351677"/>
            <a:ext cx="521955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Arial"/>
                <a:ea typeface="+mn-ea"/>
                <a:cs typeface="+mn-cs"/>
              </a:rPr>
              <a:t>For Scotland’s learners with Scotland’s educators</a:t>
            </a:r>
          </a:p>
        </p:txBody>
      </p:sp>
      <p:pic>
        <p:nvPicPr>
          <p:cNvPr id="2" name="Online Media 1" title="NSPCC: I saw your willy">
            <a:hlinkClick r:id="" action="ppaction://media"/>
            <a:extLst>
              <a:ext uri="{FF2B5EF4-FFF2-40B4-BE49-F238E27FC236}">
                <a16:creationId xmlns:a16="http://schemas.microsoft.com/office/drawing/2014/main" xmlns="" id="{46225BFA-D0A0-463F-BAF0-93A4784E4B5B}"/>
              </a:ext>
            </a:extLst>
          </p:cNvPr>
          <p:cNvPicPr>
            <a:picLocks noRot="1" noChangeAspect="1"/>
          </p:cNvPicPr>
          <p:nvPr>
            <a:videoFile r:link="rId1"/>
          </p:nvPr>
        </p:nvPicPr>
        <p:blipFill>
          <a:blip r:embed="rId5"/>
          <a:stretch>
            <a:fillRect/>
          </a:stretch>
        </p:blipFill>
        <p:spPr>
          <a:xfrm>
            <a:off x="-46348" y="-26071"/>
            <a:ext cx="12267640" cy="6900548"/>
          </a:xfrm>
          <a:prstGeom prst="rect">
            <a:avLst/>
          </a:prstGeom>
        </p:spPr>
      </p:pic>
    </p:spTree>
    <p:extLst>
      <p:ext uri="{BB962C8B-B14F-4D97-AF65-F5344CB8AC3E}">
        <p14:creationId xmlns:p14="http://schemas.microsoft.com/office/powerpoint/2010/main" val="35052175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168EF52D-7D80-8040-8957-E4E9508C8E74}"/>
              </a:ext>
            </a:extLst>
          </p:cNvPr>
          <p:cNvSpPr/>
          <p:nvPr/>
        </p:nvSpPr>
        <p:spPr>
          <a:xfrm>
            <a:off x="7139848" y="6364076"/>
            <a:ext cx="5052152"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Arial"/>
                <a:ea typeface="+mn-ea"/>
                <a:cs typeface="+mn-cs"/>
              </a:rPr>
              <a:t>For Scotland’s learners with Scotland’s educators</a:t>
            </a:r>
          </a:p>
        </p:txBody>
      </p:sp>
      <p:pic>
        <p:nvPicPr>
          <p:cNvPr id="3" name="Picture 4">
            <a:hlinkClick r:id="" action="ppaction://media"/>
            <a:extLst>
              <a:ext uri="{FF2B5EF4-FFF2-40B4-BE49-F238E27FC236}">
                <a16:creationId xmlns:a16="http://schemas.microsoft.com/office/drawing/2014/main" xmlns="" id="{5FB97B80-8ACA-404F-9660-C416FC95481E}"/>
              </a:ext>
            </a:extLst>
          </p:cNvPr>
          <p:cNvPicPr>
            <a:picLocks noRot="1" noChangeAspect="1"/>
          </p:cNvPicPr>
          <p:nvPr>
            <a:videoFile r:link="rId1"/>
          </p:nvPr>
        </p:nvPicPr>
        <p:blipFill>
          <a:blip r:embed="rId4"/>
          <a:stretch>
            <a:fillRect/>
          </a:stretch>
        </p:blipFill>
        <p:spPr>
          <a:xfrm>
            <a:off x="-28754" y="29654"/>
            <a:ext cx="12220754" cy="6813069"/>
          </a:xfrm>
          <a:prstGeom prst="rect">
            <a:avLst/>
          </a:prstGeom>
        </p:spPr>
      </p:pic>
    </p:spTree>
    <p:extLst>
      <p:ext uri="{BB962C8B-B14F-4D97-AF65-F5344CB8AC3E}">
        <p14:creationId xmlns:p14="http://schemas.microsoft.com/office/powerpoint/2010/main" val="36227112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nected toys pose child safety risk - Which_ Investigates.mp4">
            <a:hlinkClick r:id="" action="ppaction://media"/>
            <a:extLst>
              <a:ext uri="{FF2B5EF4-FFF2-40B4-BE49-F238E27FC236}">
                <a16:creationId xmlns:a16="http://schemas.microsoft.com/office/drawing/2014/main" xmlns="" id="{4EDAFC89-EB10-A14B-A03B-F59A72C3704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2909492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xmlns="" id="{E46945EC-31BF-234C-B83F-70B213947284}"/>
              </a:ext>
            </a:extLst>
          </p:cNvPr>
          <p:cNvSpPr txBox="1">
            <a:spLocks/>
          </p:cNvSpPr>
          <p:nvPr/>
        </p:nvSpPr>
        <p:spPr>
          <a:xfrm>
            <a:off x="838200" y="1772034"/>
            <a:ext cx="5490330" cy="4065987"/>
          </a:xfrm>
          <a:prstGeom prst="rect">
            <a:avLst/>
          </a:prstGeom>
        </p:spPr>
        <p:txBody>
          <a:bodyPr vert="horz" lIns="121920" tIns="60960" rIns="121920" bIns="60960" rtlCol="0" anchor="t">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defTabSz="1219170">
              <a:spcAft>
                <a:spcPts val="800"/>
              </a:spcAft>
            </a:pPr>
            <a:r>
              <a:rPr lang="en-US" sz="3200" dirty="0">
                <a:latin typeface="+mn-lt"/>
                <a:ea typeface="+mn-ea"/>
                <a:cs typeface="+mn-cs"/>
              </a:rPr>
              <a:t>What does your username, avatar or email say about you?</a:t>
            </a:r>
          </a:p>
          <a:p>
            <a:pPr defTabSz="1219170">
              <a:spcAft>
                <a:spcPts val="800"/>
              </a:spcAft>
            </a:pPr>
            <a:endParaRPr lang="en-US" sz="3200">
              <a:ea typeface="+mn-ea"/>
              <a:cs typeface="Arial"/>
            </a:endParaRPr>
          </a:p>
        </p:txBody>
      </p:sp>
      <p:sp>
        <p:nvSpPr>
          <p:cNvPr id="19" name="TextBox 18">
            <a:extLst>
              <a:ext uri="{FF2B5EF4-FFF2-40B4-BE49-F238E27FC236}">
                <a16:creationId xmlns:a16="http://schemas.microsoft.com/office/drawing/2014/main" xmlns="" id="{D7D80F86-19B3-4D4A-9AB1-355A01F345D6}"/>
              </a:ext>
            </a:extLst>
          </p:cNvPr>
          <p:cNvSpPr txBox="1"/>
          <p:nvPr/>
        </p:nvSpPr>
        <p:spPr>
          <a:xfrm>
            <a:off x="838200" y="365125"/>
            <a:ext cx="10515600" cy="1325564"/>
          </a:xfrm>
          <a:prstGeom prst="rect">
            <a:avLst/>
          </a:prstGeom>
        </p:spPr>
        <p:txBody>
          <a:bodyPr vert="horz" lIns="121920" tIns="60960" rIns="121920" bIns="60960" rtlCol="0" anchor="ctr">
            <a:normAutofit/>
          </a:bodyPr>
          <a:lstStyle/>
          <a:p>
            <a:pPr>
              <a:lnSpc>
                <a:spcPct val="90000"/>
              </a:lnSpc>
              <a:spcAft>
                <a:spcPts val="800"/>
              </a:spcAft>
            </a:pPr>
            <a:r>
              <a:rPr lang="en-US" sz="4000" b="1" dirty="0">
                <a:solidFill>
                  <a:schemeClr val="accent5">
                    <a:lumMod val="75000"/>
                  </a:schemeClr>
                </a:solidFill>
                <a:latin typeface="+mj-lt"/>
                <a:ea typeface="+mj-ea"/>
                <a:cs typeface="+mj-cs"/>
              </a:rPr>
              <a:t>Online Appearance</a:t>
            </a:r>
            <a:endParaRPr lang="en-US" dirty="0">
              <a:solidFill>
                <a:schemeClr val="accent5">
                  <a:lumMod val="75000"/>
                </a:schemeClr>
              </a:solidFill>
              <a:ea typeface="+mj-ea"/>
              <a:cs typeface="Arial"/>
            </a:endParaRPr>
          </a:p>
        </p:txBody>
      </p:sp>
      <p:pic>
        <p:nvPicPr>
          <p:cNvPr id="21" name="Picture 20">
            <a:extLst>
              <a:ext uri="{FF2B5EF4-FFF2-40B4-BE49-F238E27FC236}">
                <a16:creationId xmlns:a16="http://schemas.microsoft.com/office/drawing/2014/main" xmlns="" id="{887CDC06-A7AC-E445-8265-06991144D4CE}"/>
              </a:ext>
            </a:extLst>
          </p:cNvPr>
          <p:cNvPicPr>
            <a:picLocks noChangeAspect="1"/>
          </p:cNvPicPr>
          <p:nvPr/>
        </p:nvPicPr>
        <p:blipFill rotWithShape="1">
          <a:blip r:embed="rId3"/>
          <a:srcRect l="23560" t="23657" r="26010" b="31599"/>
          <a:stretch/>
        </p:blipFill>
        <p:spPr>
          <a:xfrm>
            <a:off x="-46348" y="5828878"/>
            <a:ext cx="12303237" cy="1045599"/>
          </a:xfrm>
          <a:prstGeom prst="rect">
            <a:avLst/>
          </a:prstGeom>
        </p:spPr>
      </p:pic>
      <p:sp>
        <p:nvSpPr>
          <p:cNvPr id="22" name="TextBox 21">
            <a:extLst>
              <a:ext uri="{FF2B5EF4-FFF2-40B4-BE49-F238E27FC236}">
                <a16:creationId xmlns:a16="http://schemas.microsoft.com/office/drawing/2014/main" xmlns="" id="{74993094-A6DC-4C42-A9A5-66013CF100BE}"/>
              </a:ext>
            </a:extLst>
          </p:cNvPr>
          <p:cNvSpPr txBox="1"/>
          <p:nvPr/>
        </p:nvSpPr>
        <p:spPr>
          <a:xfrm>
            <a:off x="6971596" y="6351677"/>
            <a:ext cx="5219555" cy="338554"/>
          </a:xfrm>
          <a:prstGeom prst="rect">
            <a:avLst/>
          </a:prstGeom>
          <a:noFill/>
        </p:spPr>
        <p:txBody>
          <a:bodyPr wrap="square" rtlCol="0">
            <a:spAutoFit/>
          </a:bodyPr>
          <a:lstStyle/>
          <a:p>
            <a:r>
              <a:rPr lang="en-US" sz="1600" b="1" dirty="0">
                <a:solidFill>
                  <a:schemeClr val="bg1"/>
                </a:solidFill>
              </a:rPr>
              <a:t>For Scotland’s learners with Scotland’s educators</a:t>
            </a:r>
          </a:p>
        </p:txBody>
      </p:sp>
      <p:pic>
        <p:nvPicPr>
          <p:cNvPr id="2" name="Picture 2" descr="A picture containing clipart&#10;&#10;Description generated with high confidence">
            <a:extLst>
              <a:ext uri="{FF2B5EF4-FFF2-40B4-BE49-F238E27FC236}">
                <a16:creationId xmlns:a16="http://schemas.microsoft.com/office/drawing/2014/main" xmlns="" id="{0308496B-10EE-407B-B115-DE17EDE7168B}"/>
              </a:ext>
            </a:extLst>
          </p:cNvPr>
          <p:cNvPicPr>
            <a:picLocks noChangeAspect="1"/>
          </p:cNvPicPr>
          <p:nvPr/>
        </p:nvPicPr>
        <p:blipFill>
          <a:blip r:embed="rId4"/>
          <a:stretch>
            <a:fillRect/>
          </a:stretch>
        </p:blipFill>
        <p:spPr>
          <a:xfrm>
            <a:off x="6674827" y="1030165"/>
            <a:ext cx="2218592" cy="2218592"/>
          </a:xfrm>
          <a:prstGeom prst="rect">
            <a:avLst/>
          </a:prstGeom>
        </p:spPr>
      </p:pic>
      <p:pic>
        <p:nvPicPr>
          <p:cNvPr id="4" name="Picture 4" descr="A picture containing outdoor&#10;&#10;Description generated with high confidence">
            <a:extLst>
              <a:ext uri="{FF2B5EF4-FFF2-40B4-BE49-F238E27FC236}">
                <a16:creationId xmlns:a16="http://schemas.microsoft.com/office/drawing/2014/main" xmlns="" id="{5E726EDD-0473-4467-A89B-E5E4430A9FEC}"/>
              </a:ext>
            </a:extLst>
          </p:cNvPr>
          <p:cNvPicPr>
            <a:picLocks noChangeAspect="1"/>
          </p:cNvPicPr>
          <p:nvPr/>
        </p:nvPicPr>
        <p:blipFill>
          <a:blip r:embed="rId5"/>
          <a:stretch>
            <a:fillRect/>
          </a:stretch>
        </p:blipFill>
        <p:spPr>
          <a:xfrm>
            <a:off x="9403007" y="1026868"/>
            <a:ext cx="2248632" cy="2248632"/>
          </a:xfrm>
          <a:prstGeom prst="rect">
            <a:avLst/>
          </a:prstGeom>
        </p:spPr>
      </p:pic>
      <p:pic>
        <p:nvPicPr>
          <p:cNvPr id="6" name="Picture 6" descr="A picture containing clipart&#10;&#10;Description generated with very high confidence">
            <a:extLst>
              <a:ext uri="{FF2B5EF4-FFF2-40B4-BE49-F238E27FC236}">
                <a16:creationId xmlns:a16="http://schemas.microsoft.com/office/drawing/2014/main" xmlns="" id="{82EAEBF4-C833-419A-86D6-A50B8486BB94}"/>
              </a:ext>
            </a:extLst>
          </p:cNvPr>
          <p:cNvPicPr>
            <a:picLocks noChangeAspect="1"/>
          </p:cNvPicPr>
          <p:nvPr/>
        </p:nvPicPr>
        <p:blipFill>
          <a:blip r:embed="rId6"/>
          <a:stretch>
            <a:fillRect/>
          </a:stretch>
        </p:blipFill>
        <p:spPr>
          <a:xfrm>
            <a:off x="6753958" y="3334484"/>
            <a:ext cx="2142391" cy="2146788"/>
          </a:xfrm>
          <a:prstGeom prst="rect">
            <a:avLst/>
          </a:prstGeom>
        </p:spPr>
      </p:pic>
      <p:pic>
        <p:nvPicPr>
          <p:cNvPr id="9" name="Picture 10" descr="A close up of a logo&#10;&#10;Description generated with very high confidence">
            <a:extLst>
              <a:ext uri="{FF2B5EF4-FFF2-40B4-BE49-F238E27FC236}">
                <a16:creationId xmlns:a16="http://schemas.microsoft.com/office/drawing/2014/main" xmlns="" id="{EF45F8CC-8CA0-4343-856D-DCFD19128816}"/>
              </a:ext>
            </a:extLst>
          </p:cNvPr>
          <p:cNvPicPr>
            <a:picLocks noChangeAspect="1"/>
          </p:cNvPicPr>
          <p:nvPr/>
        </p:nvPicPr>
        <p:blipFill>
          <a:blip r:embed="rId7"/>
          <a:stretch>
            <a:fillRect/>
          </a:stretch>
        </p:blipFill>
        <p:spPr>
          <a:xfrm>
            <a:off x="9401908" y="3335216"/>
            <a:ext cx="2215661" cy="2157046"/>
          </a:xfrm>
          <a:prstGeom prst="rect">
            <a:avLst/>
          </a:prstGeom>
        </p:spPr>
      </p:pic>
    </p:spTree>
    <p:extLst>
      <p:ext uri="{BB962C8B-B14F-4D97-AF65-F5344CB8AC3E}">
        <p14:creationId xmlns:p14="http://schemas.microsoft.com/office/powerpoint/2010/main" val="25620356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rotWithShape="1">
          <a:blip r:embed="rId4"/>
          <a:srcRect l="23560" t="23657" r="26010" b="31599"/>
          <a:stretch/>
        </p:blipFill>
        <p:spPr>
          <a:xfrm>
            <a:off x="-46348" y="5828876"/>
            <a:ext cx="12303237" cy="1045598"/>
          </a:xfrm>
          <a:prstGeom prst="rect">
            <a:avLst/>
          </a:prstGeom>
        </p:spPr>
      </p:pic>
      <p:pic>
        <p:nvPicPr>
          <p:cNvPr id="6" name="Picture 5"/>
          <p:cNvPicPr>
            <a:picLocks noChangeAspect="1"/>
          </p:cNvPicPr>
          <p:nvPr/>
        </p:nvPicPr>
        <p:blipFill>
          <a:blip r:embed="rId5"/>
          <a:stretch>
            <a:fillRect/>
          </a:stretch>
        </p:blipFill>
        <p:spPr>
          <a:xfrm>
            <a:off x="8630113" y="6374080"/>
            <a:ext cx="2804346" cy="186956"/>
          </a:xfrm>
          <a:prstGeom prst="rect">
            <a:avLst/>
          </a:prstGeom>
        </p:spPr>
      </p:pic>
      <p:sp>
        <p:nvSpPr>
          <p:cNvPr id="5" name="Content Placeholder 2">
            <a:extLst>
              <a:ext uri="{FF2B5EF4-FFF2-40B4-BE49-F238E27FC236}">
                <a16:creationId xmlns:a16="http://schemas.microsoft.com/office/drawing/2014/main" xmlns="" id="{DE1B3EFF-4683-4702-AD78-D5E212BB37C1}"/>
              </a:ext>
            </a:extLst>
          </p:cNvPr>
          <p:cNvSpPr txBox="1">
            <a:spLocks/>
          </p:cNvSpPr>
          <p:nvPr/>
        </p:nvSpPr>
        <p:spPr>
          <a:xfrm>
            <a:off x="1019428" y="1914525"/>
            <a:ext cx="10521292" cy="349873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00ABB5"/>
              </a:buClr>
            </a:pPr>
            <a:endParaRPr lang="en-GB" b="1">
              <a:latin typeface="Calibri"/>
              <a:cs typeface="Calibri"/>
            </a:endParaRPr>
          </a:p>
        </p:txBody>
      </p:sp>
      <p:pic>
        <p:nvPicPr>
          <p:cNvPr id="4" name="Online Media 3" title="Socialnomics 2018">
            <a:hlinkClick r:id="" action="ppaction://media"/>
            <a:extLst>
              <a:ext uri="{FF2B5EF4-FFF2-40B4-BE49-F238E27FC236}">
                <a16:creationId xmlns:a16="http://schemas.microsoft.com/office/drawing/2014/main" xmlns="" id="{292DC03B-6FFF-4B22-AFB3-00A7C0D846CB}"/>
              </a:ext>
            </a:extLst>
          </p:cNvPr>
          <p:cNvPicPr>
            <a:picLocks noRot="1" noChangeAspect="1"/>
          </p:cNvPicPr>
          <p:nvPr>
            <a:videoFile r:link="rId1"/>
          </p:nvPr>
        </p:nvPicPr>
        <p:blipFill>
          <a:blip r:embed="rId6"/>
          <a:stretch>
            <a:fillRect/>
          </a:stretch>
        </p:blipFill>
        <p:spPr>
          <a:xfrm>
            <a:off x="-46348" y="-46098"/>
            <a:ext cx="12303237" cy="6920572"/>
          </a:xfrm>
          <a:prstGeom prst="rect">
            <a:avLst/>
          </a:prstGeom>
        </p:spPr>
      </p:pic>
    </p:spTree>
    <p:extLst>
      <p:ext uri="{BB962C8B-B14F-4D97-AF65-F5344CB8AC3E}">
        <p14:creationId xmlns:p14="http://schemas.microsoft.com/office/powerpoint/2010/main" val="14185481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069A3BC0-79AA-5942-9EDD-F27602577774}"/>
              </a:ext>
            </a:extLst>
          </p:cNvPr>
          <p:cNvPicPr>
            <a:picLocks noChangeAspect="1"/>
          </p:cNvPicPr>
          <p:nvPr/>
        </p:nvPicPr>
        <p:blipFill rotWithShape="1">
          <a:blip r:embed="rId3"/>
          <a:srcRect l="23560" t="23657" r="26010" b="31599"/>
          <a:stretch/>
        </p:blipFill>
        <p:spPr>
          <a:xfrm>
            <a:off x="-46348" y="5828878"/>
            <a:ext cx="12303237" cy="1045599"/>
          </a:xfrm>
          <a:prstGeom prst="rect">
            <a:avLst/>
          </a:prstGeom>
        </p:spPr>
      </p:pic>
      <p:sp>
        <p:nvSpPr>
          <p:cNvPr id="5" name="TextBox 4">
            <a:extLst>
              <a:ext uri="{FF2B5EF4-FFF2-40B4-BE49-F238E27FC236}">
                <a16:creationId xmlns:a16="http://schemas.microsoft.com/office/drawing/2014/main" xmlns="" id="{7ADE7F76-ABBA-7346-B5AE-D8E826AD2810}"/>
              </a:ext>
            </a:extLst>
          </p:cNvPr>
          <p:cNvSpPr txBox="1"/>
          <p:nvPr/>
        </p:nvSpPr>
        <p:spPr>
          <a:xfrm>
            <a:off x="6971596" y="6351677"/>
            <a:ext cx="521955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Arial"/>
                <a:ea typeface="+mn-ea"/>
                <a:cs typeface="+mn-cs"/>
              </a:rPr>
              <a:t>For Scotland’s learners with Scotland’s educators</a:t>
            </a:r>
          </a:p>
        </p:txBody>
      </p:sp>
      <p:pic>
        <p:nvPicPr>
          <p:cNvPr id="7" name="Picture 6">
            <a:extLst>
              <a:ext uri="{FF2B5EF4-FFF2-40B4-BE49-F238E27FC236}">
                <a16:creationId xmlns:a16="http://schemas.microsoft.com/office/drawing/2014/main" xmlns="" id="{38662D47-2F4E-D24D-A05F-414AE796B9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694"/>
            <a:ext cx="12192000" cy="6854613"/>
          </a:xfrm>
          <a:prstGeom prst="rect">
            <a:avLst/>
          </a:prstGeom>
        </p:spPr>
      </p:pic>
    </p:spTree>
    <p:extLst>
      <p:ext uri="{BB962C8B-B14F-4D97-AF65-F5344CB8AC3E}">
        <p14:creationId xmlns:p14="http://schemas.microsoft.com/office/powerpoint/2010/main" val="31674737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rotWithShape="1">
          <a:blip r:embed="rId3"/>
          <a:srcRect l="23560" t="23657" r="26010" b="31599"/>
          <a:stretch/>
        </p:blipFill>
        <p:spPr>
          <a:xfrm>
            <a:off x="-46348" y="5828876"/>
            <a:ext cx="12303237" cy="1045598"/>
          </a:xfrm>
          <a:prstGeom prst="rect">
            <a:avLst/>
          </a:prstGeom>
        </p:spPr>
      </p:pic>
      <p:pic>
        <p:nvPicPr>
          <p:cNvPr id="6" name="Picture 5"/>
          <p:cNvPicPr>
            <a:picLocks noChangeAspect="1"/>
          </p:cNvPicPr>
          <p:nvPr/>
        </p:nvPicPr>
        <p:blipFill>
          <a:blip r:embed="rId4"/>
          <a:stretch>
            <a:fillRect/>
          </a:stretch>
        </p:blipFill>
        <p:spPr>
          <a:xfrm>
            <a:off x="8630113" y="6374080"/>
            <a:ext cx="2804346" cy="186956"/>
          </a:xfrm>
          <a:prstGeom prst="rect">
            <a:avLst/>
          </a:prstGeom>
        </p:spPr>
      </p:pic>
      <p:sp>
        <p:nvSpPr>
          <p:cNvPr id="5" name="Content Placeholder 2">
            <a:extLst>
              <a:ext uri="{FF2B5EF4-FFF2-40B4-BE49-F238E27FC236}">
                <a16:creationId xmlns:a16="http://schemas.microsoft.com/office/drawing/2014/main" xmlns="" id="{DE1B3EFF-4683-4702-AD78-D5E212BB37C1}"/>
              </a:ext>
            </a:extLst>
          </p:cNvPr>
          <p:cNvSpPr txBox="1">
            <a:spLocks/>
          </p:cNvSpPr>
          <p:nvPr/>
        </p:nvSpPr>
        <p:spPr>
          <a:xfrm>
            <a:off x="221674" y="1019545"/>
            <a:ext cx="5250872" cy="478398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smtClean="0">
              <a:solidFill>
                <a:schemeClr val="tx1">
                  <a:lumMod val="65000"/>
                  <a:lumOff val="35000"/>
                </a:schemeClr>
              </a:solidFill>
            </a:endParaRPr>
          </a:p>
          <a:p>
            <a:pPr marL="0" indent="0">
              <a:buNone/>
            </a:pPr>
            <a:endParaRPr lang="en-GB" dirty="0">
              <a:solidFill>
                <a:schemeClr val="tx1">
                  <a:lumMod val="65000"/>
                  <a:lumOff val="35000"/>
                </a:schemeClr>
              </a:solidFill>
            </a:endParaRPr>
          </a:p>
          <a:p>
            <a:pPr marL="0" indent="0">
              <a:buNone/>
            </a:pPr>
            <a:r>
              <a:rPr lang="en-GB" dirty="0" smtClean="0">
                <a:solidFill>
                  <a:schemeClr val="tx1">
                    <a:lumMod val="65000"/>
                    <a:lumOff val="35000"/>
                  </a:schemeClr>
                </a:solidFill>
              </a:rPr>
              <a:t>Jessie </a:t>
            </a:r>
            <a:r>
              <a:rPr lang="en-GB" dirty="0">
                <a:solidFill>
                  <a:schemeClr val="tx1">
                    <a:lumMod val="65000"/>
                    <a:lumOff val="35000"/>
                  </a:schemeClr>
                </a:solidFill>
              </a:rPr>
              <a:t>&amp; Friends – online safety information for 4-7 year olds</a:t>
            </a:r>
          </a:p>
          <a:p>
            <a:pPr marL="0" indent="0" algn="ctr">
              <a:buNone/>
            </a:pPr>
            <a:r>
              <a:rPr lang="en-GB" u="sng" dirty="0">
                <a:hlinkClick r:id="rId5"/>
              </a:rPr>
              <a:t>https://</a:t>
            </a:r>
            <a:r>
              <a:rPr lang="en-GB" u="sng" dirty="0" smtClean="0">
                <a:hlinkClick r:id="rId5"/>
              </a:rPr>
              <a:t>www.thinkuknow.co.uk/p</a:t>
            </a:r>
            <a:r>
              <a:rPr lang="en-US" dirty="0"/>
              <a:t/>
            </a:r>
            <a:br>
              <a:rPr lang="en-US" dirty="0"/>
            </a:br>
            <a:r>
              <a:rPr lang="en-GB" u="sng" dirty="0" err="1" smtClean="0">
                <a:hlinkClick r:id="rId5"/>
              </a:rPr>
              <a:t>arents</a:t>
            </a:r>
            <a:r>
              <a:rPr lang="en-GB" u="sng" dirty="0" smtClean="0">
                <a:hlinkClick r:id="rId5"/>
              </a:rPr>
              <a:t>/</a:t>
            </a:r>
            <a:r>
              <a:rPr lang="en-GB" u="sng" dirty="0" err="1" smtClean="0">
                <a:hlinkClick r:id="rId5"/>
              </a:rPr>
              <a:t>jessie</a:t>
            </a:r>
            <a:r>
              <a:rPr lang="en-GB" u="sng" dirty="0" smtClean="0">
                <a:hlinkClick r:id="rId5"/>
              </a:rPr>
              <a:t>-and-friends</a:t>
            </a:r>
            <a:endParaRPr lang="en-GB" dirty="0"/>
          </a:p>
          <a:p>
            <a:pPr marL="457200" indent="-457200">
              <a:lnSpc>
                <a:spcPct val="100000"/>
              </a:lnSpc>
              <a:spcBef>
                <a:spcPct val="0"/>
              </a:spcBef>
              <a:spcAft>
                <a:spcPct val="0"/>
              </a:spcAft>
            </a:pPr>
            <a:endParaRPr lang="en-GB" dirty="0">
              <a:cs typeface="Arial"/>
            </a:endParaRPr>
          </a:p>
          <a:p>
            <a:pPr marL="457200" indent="-457200"/>
            <a:endParaRPr lang="en-GB" dirty="0">
              <a:cs typeface="Arial"/>
            </a:endParaRPr>
          </a:p>
          <a:p>
            <a:pPr marL="457200" indent="-457200"/>
            <a:endParaRPr lang="en-GB" dirty="0">
              <a:cs typeface="Arial"/>
            </a:endParaRPr>
          </a:p>
          <a:p>
            <a:pPr marL="457200" indent="-457200"/>
            <a:endParaRPr lang="en-GB" dirty="0">
              <a:cs typeface="Arial"/>
            </a:endParaRPr>
          </a:p>
        </p:txBody>
      </p:sp>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48399" y="1357023"/>
            <a:ext cx="5186060" cy="4143953"/>
          </a:xfrm>
          <a:prstGeom prst="rect">
            <a:avLst/>
          </a:prstGeom>
        </p:spPr>
      </p:pic>
    </p:spTree>
    <p:extLst>
      <p:ext uri="{BB962C8B-B14F-4D97-AF65-F5344CB8AC3E}">
        <p14:creationId xmlns:p14="http://schemas.microsoft.com/office/powerpoint/2010/main" val="18089350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rotWithShape="1">
          <a:blip r:embed="rId3"/>
          <a:srcRect l="23560" t="23657" r="26010" b="31599"/>
          <a:stretch/>
        </p:blipFill>
        <p:spPr>
          <a:xfrm>
            <a:off x="-46348" y="5828876"/>
            <a:ext cx="12303237" cy="1045598"/>
          </a:xfrm>
          <a:prstGeom prst="rect">
            <a:avLst/>
          </a:prstGeom>
        </p:spPr>
      </p:pic>
      <p:sp>
        <p:nvSpPr>
          <p:cNvPr id="3" name="Content Placeholder 2"/>
          <p:cNvSpPr>
            <a:spLocks noGrp="1"/>
          </p:cNvSpPr>
          <p:nvPr>
            <p:ph idx="1"/>
          </p:nvPr>
        </p:nvSpPr>
        <p:spPr>
          <a:xfrm>
            <a:off x="971550" y="1466850"/>
            <a:ext cx="10521292" cy="3498739"/>
          </a:xfrm>
        </p:spPr>
        <p:txBody>
          <a:bodyPr vert="horz" lIns="91440" tIns="45720" rIns="91440" bIns="45720" rtlCol="0" anchor="t">
            <a:normAutofit/>
          </a:bodyPr>
          <a:lstStyle/>
          <a:p>
            <a:pPr marL="1085850" lvl="1" indent="-342900">
              <a:buClr>
                <a:srgbClr val="00ABB5"/>
              </a:buClr>
            </a:pPr>
            <a:endParaRPr lang="en-GB"/>
          </a:p>
          <a:p>
            <a:pPr>
              <a:buClr>
                <a:srgbClr val="00ABB5"/>
              </a:buClr>
            </a:pPr>
            <a:endParaRPr lang="en-GB" b="1"/>
          </a:p>
        </p:txBody>
      </p:sp>
      <p:pic>
        <p:nvPicPr>
          <p:cNvPr id="6" name="Picture 5"/>
          <p:cNvPicPr>
            <a:picLocks noChangeAspect="1"/>
          </p:cNvPicPr>
          <p:nvPr/>
        </p:nvPicPr>
        <p:blipFill>
          <a:blip r:embed="rId4"/>
          <a:stretch>
            <a:fillRect/>
          </a:stretch>
        </p:blipFill>
        <p:spPr>
          <a:xfrm>
            <a:off x="8630113" y="6374080"/>
            <a:ext cx="2804346" cy="186956"/>
          </a:xfrm>
          <a:prstGeom prst="rect">
            <a:avLst/>
          </a:prstGeom>
        </p:spPr>
      </p:pic>
      <p:pic>
        <p:nvPicPr>
          <p:cNvPr id="4" name="Picture 8" descr="A close up of a sign&#10;&#10;Description generated with very high confidence">
            <a:extLst>
              <a:ext uri="{FF2B5EF4-FFF2-40B4-BE49-F238E27FC236}">
                <a16:creationId xmlns:a16="http://schemas.microsoft.com/office/drawing/2014/main" xmlns="" id="{96658F21-BDD5-499A-92EA-79D3E3B47A01}"/>
              </a:ext>
            </a:extLst>
          </p:cNvPr>
          <p:cNvPicPr>
            <a:picLocks noChangeAspect="1"/>
          </p:cNvPicPr>
          <p:nvPr/>
        </p:nvPicPr>
        <p:blipFill>
          <a:blip r:embed="rId5">
            <a:extLst>
              <a:ext uri="{837473B0-CC2E-450A-ABE3-18F120FF3D39}">
                <a1611:picAttrSrcUrl xmlns="" xmlns:a1611="http://schemas.microsoft.com/office/drawing/2016/11/main" r:id="rId6"/>
              </a:ext>
            </a:extLst>
          </a:blip>
          <a:stretch>
            <a:fillRect/>
          </a:stretch>
        </p:blipFill>
        <p:spPr>
          <a:xfrm>
            <a:off x="5757340" y="126012"/>
            <a:ext cx="5182781" cy="2689986"/>
          </a:xfrm>
          <a:prstGeom prst="rect">
            <a:avLst/>
          </a:prstGeom>
        </p:spPr>
      </p:pic>
      <p:pic>
        <p:nvPicPr>
          <p:cNvPr id="7" name="Picture 8" descr="A picture containing vector graphics&#10;&#10;Description generated with high confidence">
            <a:extLst>
              <a:ext uri="{FF2B5EF4-FFF2-40B4-BE49-F238E27FC236}">
                <a16:creationId xmlns:a16="http://schemas.microsoft.com/office/drawing/2014/main" xmlns="" id="{E748A3BA-D96A-4499-826D-55D647E0C8EA}"/>
              </a:ext>
            </a:extLst>
          </p:cNvPr>
          <p:cNvPicPr>
            <a:picLocks noChangeAspect="1"/>
          </p:cNvPicPr>
          <p:nvPr/>
        </p:nvPicPr>
        <p:blipFill>
          <a:blip r:embed="rId7"/>
          <a:stretch>
            <a:fillRect/>
          </a:stretch>
        </p:blipFill>
        <p:spPr>
          <a:xfrm>
            <a:off x="1906439" y="723137"/>
            <a:ext cx="3375803" cy="1357310"/>
          </a:xfrm>
          <a:prstGeom prst="rect">
            <a:avLst/>
          </a:prstGeom>
        </p:spPr>
      </p:pic>
      <p:pic>
        <p:nvPicPr>
          <p:cNvPr id="10" name="Picture 10" descr="A picture containing text, clipart&#10;&#10;Description generated with high confidence">
            <a:extLst>
              <a:ext uri="{FF2B5EF4-FFF2-40B4-BE49-F238E27FC236}">
                <a16:creationId xmlns:a16="http://schemas.microsoft.com/office/drawing/2014/main" xmlns="" id="{637721CE-C180-4E0A-B31A-1866E565DC12}"/>
              </a:ext>
            </a:extLst>
          </p:cNvPr>
          <p:cNvPicPr>
            <a:picLocks noChangeAspect="1"/>
          </p:cNvPicPr>
          <p:nvPr/>
        </p:nvPicPr>
        <p:blipFill>
          <a:blip r:embed="rId8"/>
          <a:stretch>
            <a:fillRect/>
          </a:stretch>
        </p:blipFill>
        <p:spPr>
          <a:xfrm>
            <a:off x="4803025" y="3328359"/>
            <a:ext cx="2585947" cy="2142226"/>
          </a:xfrm>
          <a:prstGeom prst="rect">
            <a:avLst/>
          </a:prstGeom>
        </p:spPr>
      </p:pic>
      <p:pic>
        <p:nvPicPr>
          <p:cNvPr id="15" name="Picture 15">
            <a:extLst>
              <a:ext uri="{FF2B5EF4-FFF2-40B4-BE49-F238E27FC236}">
                <a16:creationId xmlns:a16="http://schemas.microsoft.com/office/drawing/2014/main" xmlns="" id="{38D32B05-E54C-4BCC-891C-16E5ED088AF3}"/>
              </a:ext>
            </a:extLst>
          </p:cNvPr>
          <p:cNvPicPr>
            <a:picLocks noChangeAspect="1"/>
          </p:cNvPicPr>
          <p:nvPr/>
        </p:nvPicPr>
        <p:blipFill>
          <a:blip r:embed="rId9"/>
          <a:stretch>
            <a:fillRect/>
          </a:stretch>
        </p:blipFill>
        <p:spPr>
          <a:xfrm>
            <a:off x="1043795" y="2323381"/>
            <a:ext cx="2743200" cy="3562709"/>
          </a:xfrm>
          <a:prstGeom prst="rect">
            <a:avLst/>
          </a:prstGeom>
        </p:spPr>
      </p:pic>
      <p:pic>
        <p:nvPicPr>
          <p:cNvPr id="19" name="Picture 19" descr="A picture containing text, queen, photo, newspaper&#10;&#10;Description generated with very high confidence">
            <a:extLst>
              <a:ext uri="{FF2B5EF4-FFF2-40B4-BE49-F238E27FC236}">
                <a16:creationId xmlns:a16="http://schemas.microsoft.com/office/drawing/2014/main" xmlns="" id="{2D6970B8-1E2C-40C1-8259-A4B20035F9C1}"/>
              </a:ext>
            </a:extLst>
          </p:cNvPr>
          <p:cNvPicPr>
            <a:picLocks noChangeAspect="1"/>
          </p:cNvPicPr>
          <p:nvPr/>
        </p:nvPicPr>
        <p:blipFill>
          <a:blip r:embed="rId10"/>
          <a:stretch>
            <a:fillRect/>
          </a:stretch>
        </p:blipFill>
        <p:spPr>
          <a:xfrm>
            <a:off x="8347494" y="2816385"/>
            <a:ext cx="3476445" cy="2907379"/>
          </a:xfrm>
          <a:prstGeom prst="rect">
            <a:avLst/>
          </a:prstGeom>
        </p:spPr>
      </p:pic>
    </p:spTree>
    <p:extLst>
      <p:ext uri="{BB962C8B-B14F-4D97-AF65-F5344CB8AC3E}">
        <p14:creationId xmlns:p14="http://schemas.microsoft.com/office/powerpoint/2010/main" val="8482050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35540"/>
            <a:ext cx="12192000" cy="6096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3213940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rotWithShape="1">
          <a:blip r:embed="rId3"/>
          <a:srcRect l="23560" t="23657" r="26010" b="31599"/>
          <a:stretch/>
        </p:blipFill>
        <p:spPr>
          <a:xfrm>
            <a:off x="-46348" y="5828876"/>
            <a:ext cx="12303237" cy="1045598"/>
          </a:xfrm>
          <a:prstGeom prst="rect">
            <a:avLst/>
          </a:prstGeom>
        </p:spPr>
      </p:pic>
      <p:sp>
        <p:nvSpPr>
          <p:cNvPr id="2" name="Title 1"/>
          <p:cNvSpPr>
            <a:spLocks noGrp="1"/>
          </p:cNvSpPr>
          <p:nvPr>
            <p:ph type="title"/>
          </p:nvPr>
        </p:nvSpPr>
        <p:spPr>
          <a:xfrm>
            <a:off x="611801" y="525849"/>
            <a:ext cx="11049507" cy="782320"/>
          </a:xfrm>
        </p:spPr>
        <p:txBody>
          <a:bodyPr/>
          <a:lstStyle/>
          <a:p>
            <a:pPr>
              <a:lnSpc>
                <a:spcPct val="90000"/>
              </a:lnSpc>
              <a:spcBef>
                <a:spcPts val="1000"/>
              </a:spcBef>
              <a:spcAft>
                <a:spcPts val="0"/>
              </a:spcAft>
            </a:pPr>
            <a:r>
              <a:rPr lang="en-GB" dirty="0">
                <a:cs typeface="Arial"/>
              </a:rPr>
              <a:t>Cyber Resilience and Internet Safety (</a:t>
            </a:r>
            <a:r>
              <a:rPr lang="en-GB" dirty="0" err="1">
                <a:cs typeface="Arial"/>
              </a:rPr>
              <a:t>CRIS</a:t>
            </a:r>
            <a:r>
              <a:rPr lang="en-GB" dirty="0">
                <a:cs typeface="Arial"/>
              </a:rPr>
              <a:t>) Award</a:t>
            </a:r>
            <a:endParaRPr lang="en-US" dirty="0">
              <a:cs typeface="Arial"/>
            </a:endParaRPr>
          </a:p>
        </p:txBody>
      </p:sp>
      <p:sp>
        <p:nvSpPr>
          <p:cNvPr id="3" name="Content Placeholder 2"/>
          <p:cNvSpPr>
            <a:spLocks noGrp="1"/>
          </p:cNvSpPr>
          <p:nvPr>
            <p:ph idx="1"/>
          </p:nvPr>
        </p:nvSpPr>
        <p:spPr>
          <a:xfrm>
            <a:off x="971550" y="1466850"/>
            <a:ext cx="10521292" cy="3498739"/>
          </a:xfrm>
        </p:spPr>
        <p:txBody>
          <a:bodyPr vert="horz" lIns="91440" tIns="45720" rIns="91440" bIns="45720" rtlCol="0" anchor="t">
            <a:normAutofit/>
          </a:bodyPr>
          <a:lstStyle/>
          <a:p>
            <a:pPr marL="1085850" lvl="1" indent="-342900">
              <a:buClr>
                <a:srgbClr val="00ABB5"/>
              </a:buClr>
            </a:pPr>
            <a:endParaRPr lang="en-GB"/>
          </a:p>
          <a:p>
            <a:pPr marL="0" indent="0">
              <a:buClr>
                <a:srgbClr val="00ABB5"/>
              </a:buClr>
              <a:buNone/>
            </a:pPr>
            <a:endParaRPr lang="en-GB" b="1"/>
          </a:p>
        </p:txBody>
      </p:sp>
      <p:pic>
        <p:nvPicPr>
          <p:cNvPr id="6" name="Picture 5"/>
          <p:cNvPicPr>
            <a:picLocks noChangeAspect="1"/>
          </p:cNvPicPr>
          <p:nvPr/>
        </p:nvPicPr>
        <p:blipFill>
          <a:blip r:embed="rId4"/>
          <a:stretch>
            <a:fillRect/>
          </a:stretch>
        </p:blipFill>
        <p:spPr>
          <a:xfrm>
            <a:off x="8630113" y="6374080"/>
            <a:ext cx="2804346" cy="186956"/>
          </a:xfrm>
          <a:prstGeom prst="rect">
            <a:avLst/>
          </a:prstGeom>
        </p:spPr>
      </p:pic>
      <p:pic>
        <p:nvPicPr>
          <p:cNvPr id="4" name="Picture 8" descr="A group of people standing in front of a crowd posing for the camera&#10;&#10;Description generated with very high confidence">
            <a:extLst>
              <a:ext uri="{FF2B5EF4-FFF2-40B4-BE49-F238E27FC236}">
                <a16:creationId xmlns:a16="http://schemas.microsoft.com/office/drawing/2014/main" xmlns="" id="{3D69218F-F296-470B-BAA7-ABB52CE0F7A7}"/>
              </a:ext>
            </a:extLst>
          </p:cNvPr>
          <p:cNvPicPr>
            <a:picLocks noChangeAspect="1"/>
          </p:cNvPicPr>
          <p:nvPr/>
        </p:nvPicPr>
        <p:blipFill>
          <a:blip r:embed="rId5"/>
          <a:stretch>
            <a:fillRect/>
          </a:stretch>
        </p:blipFill>
        <p:spPr>
          <a:xfrm>
            <a:off x="2305183" y="1469106"/>
            <a:ext cx="7661563" cy="4308780"/>
          </a:xfrm>
          <a:prstGeom prst="rect">
            <a:avLst/>
          </a:prstGeom>
        </p:spPr>
      </p:pic>
    </p:spTree>
    <p:extLst>
      <p:ext uri="{BB962C8B-B14F-4D97-AF65-F5344CB8AC3E}">
        <p14:creationId xmlns:p14="http://schemas.microsoft.com/office/powerpoint/2010/main" val="40363967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019510" y="1161062"/>
            <a:ext cx="10414949" cy="4094426"/>
          </a:xfrm>
        </p:spPr>
        <p:txBody>
          <a:bodyPr/>
          <a:lstStyle/>
          <a:p>
            <a:pPr>
              <a:buClr>
                <a:srgbClr val="00ABB5"/>
              </a:buClr>
            </a:pPr>
            <a:endParaRPr lang="en-GB" dirty="0"/>
          </a:p>
          <a:p>
            <a:pPr>
              <a:buClr>
                <a:srgbClr val="00ABB5"/>
              </a:buClr>
            </a:pPr>
            <a:endParaRPr lang="en-GB" sz="2400" b="1" dirty="0" smtClean="0"/>
          </a:p>
        </p:txBody>
      </p:sp>
      <p:pic>
        <p:nvPicPr>
          <p:cNvPr id="6" name="Picture 5"/>
          <p:cNvPicPr>
            <a:picLocks noChangeAspect="1"/>
          </p:cNvPicPr>
          <p:nvPr/>
        </p:nvPicPr>
        <p:blipFill>
          <a:blip r:embed="rId3"/>
          <a:stretch>
            <a:fillRect/>
          </a:stretch>
        </p:blipFill>
        <p:spPr>
          <a:xfrm>
            <a:off x="8630113" y="6374080"/>
            <a:ext cx="2804346" cy="186956"/>
          </a:xfrm>
          <a:prstGeom prst="rect">
            <a:avLst/>
          </a:prstGeom>
        </p:spPr>
      </p:pic>
      <p:pic>
        <p:nvPicPr>
          <p:cNvPr id="7" name="Picture 6" descr="1.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828633"/>
            <a:ext cx="12209380" cy="1029367"/>
          </a:xfrm>
          <a:prstGeom prst="rect">
            <a:avLst/>
          </a:prstGeom>
        </p:spPr>
      </p:pic>
      <p:sp>
        <p:nvSpPr>
          <p:cNvPr id="9" name="Text Box 8"/>
          <p:cNvSpPr txBox="1"/>
          <p:nvPr/>
        </p:nvSpPr>
        <p:spPr>
          <a:xfrm>
            <a:off x="7162800" y="6284670"/>
            <a:ext cx="5029200" cy="800100"/>
          </a:xfrm>
          <a:prstGeom prst="rect">
            <a:avLst/>
          </a:prstGeom>
          <a:noFill/>
          <a:ln>
            <a:noFill/>
          </a:ln>
          <a:effectLst/>
          <a:extLst>
            <a:ext uri="{C572A759-6A51-4108-AA02-DFA0A04FC94B}">
              <ma14:wrappingTextBoxFlag xmlns=""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R="259715" algn="r">
              <a:spcAft>
                <a:spcPts val="0"/>
              </a:spcAft>
              <a:tabLst>
                <a:tab pos="3330575" algn="l"/>
              </a:tabLst>
            </a:pPr>
            <a:r>
              <a:rPr lang="en-GB" sz="1400" dirty="0">
                <a:solidFill>
                  <a:srgbClr val="FFFFFF"/>
                </a:solidFill>
                <a:effectLst/>
                <a:latin typeface="Arial Bold"/>
                <a:ea typeface="ＭＳ 明朝"/>
                <a:cs typeface="Times New Roman"/>
              </a:rPr>
              <a:t>For Scotland's learners, with Scotland's educators</a:t>
            </a:r>
            <a:endParaRPr lang="en-GB" sz="1200" dirty="0">
              <a:solidFill>
                <a:srgbClr val="595959"/>
              </a:solidFill>
              <a:effectLst/>
              <a:latin typeface="Arial"/>
              <a:ea typeface="ＭＳ 明朝"/>
              <a:cs typeface="Times New Roman"/>
            </a:endParaRPr>
          </a:p>
        </p:txBody>
      </p:sp>
      <p:sp>
        <p:nvSpPr>
          <p:cNvPr id="10" name="Title 1"/>
          <p:cNvSpPr txBox="1">
            <a:spLocks/>
          </p:cNvSpPr>
          <p:nvPr/>
        </p:nvSpPr>
        <p:spPr bwMode="auto">
          <a:xfrm>
            <a:off x="764201" y="678249"/>
            <a:ext cx="11049507" cy="782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pPr>
              <a:defRPr/>
            </a:pPr>
            <a:endParaRPr lang="en-GB" sz="3200" kern="0" dirty="0" smtClean="0">
              <a:solidFill>
                <a:srgbClr val="00B0F0"/>
              </a:solidFill>
              <a:ea typeface="ＭＳ Ｐゴシック" pitchFamily="34" charset="-128"/>
              <a:cs typeface="Calibri" pitchFamily="34" charset="0"/>
            </a:endParaRPr>
          </a:p>
          <a:p>
            <a:pPr>
              <a:defRPr/>
            </a:pPr>
            <a:endParaRPr lang="en-GB" sz="3200" kern="0" dirty="0">
              <a:solidFill>
                <a:srgbClr val="00B0F0"/>
              </a:solidFill>
              <a:ea typeface="ＭＳ Ｐゴシック" pitchFamily="34" charset="-128"/>
              <a:cs typeface="Calibri" pitchFamily="34" charset="0"/>
            </a:endParaRPr>
          </a:p>
          <a:p>
            <a:pPr>
              <a:defRPr/>
            </a:pPr>
            <a:endParaRPr lang="en-GB" sz="3200" kern="0" dirty="0" smtClean="0">
              <a:solidFill>
                <a:srgbClr val="00B0F0"/>
              </a:solidFill>
              <a:ea typeface="ＭＳ Ｐゴシック" pitchFamily="34" charset="-128"/>
              <a:cs typeface="Calibri" pitchFamily="34" charset="0"/>
            </a:endParaRPr>
          </a:p>
          <a:p>
            <a:pPr>
              <a:defRPr/>
            </a:pPr>
            <a:endParaRPr lang="en-GB" sz="3200" kern="0" dirty="0">
              <a:solidFill>
                <a:srgbClr val="00B0F0"/>
              </a:solidFill>
              <a:ea typeface="ＭＳ Ｐゴシック" pitchFamily="34" charset="-128"/>
              <a:cs typeface="Calibri" pitchFamily="34" charset="0"/>
            </a:endParaRPr>
          </a:p>
          <a:p>
            <a:pPr>
              <a:defRPr/>
            </a:pPr>
            <a:endParaRPr lang="en-GB" sz="3200" kern="0" dirty="0" smtClean="0">
              <a:solidFill>
                <a:srgbClr val="00B0F0"/>
              </a:solidFill>
              <a:ea typeface="ＭＳ Ｐゴシック" pitchFamily="34" charset="-128"/>
              <a:cs typeface="Calibri" pitchFamily="34" charset="0"/>
            </a:endParaRPr>
          </a:p>
          <a:p>
            <a:pPr>
              <a:defRPr/>
            </a:pPr>
            <a:endParaRPr lang="en-GB" sz="3200" kern="0" dirty="0">
              <a:solidFill>
                <a:srgbClr val="00B0F0"/>
              </a:solidFill>
              <a:ea typeface="ＭＳ Ｐゴシック" pitchFamily="34" charset="-128"/>
              <a:cs typeface="Calibri" pitchFamily="34" charset="0"/>
            </a:endParaRPr>
          </a:p>
          <a:p>
            <a:pPr>
              <a:defRPr/>
            </a:pPr>
            <a:endParaRPr lang="en-GB" sz="3200" kern="0" dirty="0" smtClean="0">
              <a:solidFill>
                <a:srgbClr val="00B0F0"/>
              </a:solidFill>
              <a:ea typeface="ＭＳ Ｐゴシック" pitchFamily="34" charset="-128"/>
              <a:cs typeface="Calibri" pitchFamily="34" charset="0"/>
            </a:endParaRPr>
          </a:p>
          <a:p>
            <a:pPr>
              <a:defRPr/>
            </a:pPr>
            <a:endParaRPr lang="en-GB" sz="3200" kern="0" dirty="0">
              <a:solidFill>
                <a:srgbClr val="00B0F0"/>
              </a:solidFill>
              <a:ea typeface="ＭＳ Ｐゴシック" pitchFamily="34" charset="-128"/>
              <a:cs typeface="Calibri" pitchFamily="34" charset="0"/>
            </a:endParaRPr>
          </a:p>
          <a:p>
            <a:pPr>
              <a:defRPr/>
            </a:pPr>
            <a:endParaRPr lang="en-GB" sz="3200" kern="0" dirty="0" smtClean="0">
              <a:solidFill>
                <a:srgbClr val="00B0F0"/>
              </a:solidFill>
              <a:ea typeface="ＭＳ Ｐゴシック" pitchFamily="34" charset="-128"/>
              <a:cs typeface="Calibri" pitchFamily="34" charset="0"/>
            </a:endParaRPr>
          </a:p>
          <a:p>
            <a:pPr>
              <a:defRPr/>
            </a:pPr>
            <a:r>
              <a:rPr lang="en-GB" sz="3200" kern="0" dirty="0" smtClean="0">
                <a:solidFill>
                  <a:srgbClr val="00B0F0"/>
                </a:solidFill>
                <a:ea typeface="ＭＳ Ｐゴシック" pitchFamily="34" charset="-128"/>
                <a:cs typeface="Calibri" pitchFamily="34" charset="0"/>
              </a:rPr>
              <a:t/>
            </a:r>
            <a:br>
              <a:rPr lang="en-GB" sz="3200" kern="0" dirty="0" smtClean="0">
                <a:solidFill>
                  <a:srgbClr val="00B0F0"/>
                </a:solidFill>
                <a:ea typeface="ＭＳ Ｐゴシック" pitchFamily="34" charset="-128"/>
                <a:cs typeface="Calibri" pitchFamily="34" charset="0"/>
              </a:rPr>
            </a:br>
            <a:r>
              <a:rPr lang="en-GB" sz="3200" kern="0" dirty="0" smtClean="0">
                <a:ea typeface="ＭＳ Ｐゴシック" pitchFamily="34" charset="-128"/>
                <a:cs typeface="Calibri" pitchFamily="34" charset="0"/>
              </a:rPr>
              <a:t/>
            </a:r>
            <a:br>
              <a:rPr lang="en-GB" sz="3200" kern="0" dirty="0" smtClean="0">
                <a:ea typeface="ＭＳ Ｐゴシック" pitchFamily="34" charset="-128"/>
                <a:cs typeface="Calibri" pitchFamily="34" charset="0"/>
              </a:rPr>
            </a:br>
            <a:r>
              <a:rPr lang="en-GB" sz="3200" kern="0" dirty="0" smtClean="0">
                <a:ea typeface="ＭＳ Ｐゴシック" pitchFamily="34" charset="-128"/>
                <a:cs typeface="Calibri" pitchFamily="34" charset="0"/>
              </a:rPr>
              <a:t/>
            </a:r>
            <a:br>
              <a:rPr lang="en-GB" sz="3200" kern="0" dirty="0" smtClean="0">
                <a:ea typeface="ＭＳ Ｐゴシック" pitchFamily="34" charset="-128"/>
                <a:cs typeface="Calibri" pitchFamily="34" charset="0"/>
              </a:rPr>
            </a:br>
            <a:r>
              <a:rPr lang="en-GB" sz="3200" kern="0" dirty="0" smtClean="0">
                <a:ea typeface="ＭＳ Ｐゴシック" pitchFamily="34" charset="-128"/>
                <a:cs typeface="Calibri" pitchFamily="34" charset="0"/>
              </a:rPr>
              <a:t/>
            </a:r>
            <a:br>
              <a:rPr lang="en-GB" sz="3200" kern="0" dirty="0" smtClean="0">
                <a:ea typeface="ＭＳ Ｐゴシック" pitchFamily="34" charset="-128"/>
                <a:cs typeface="Calibri" pitchFamily="34" charset="0"/>
              </a:rPr>
            </a:br>
            <a:r>
              <a:rPr lang="en-GB" sz="3200" kern="0" dirty="0" smtClean="0">
                <a:ea typeface="ＭＳ Ｐゴシック" pitchFamily="34" charset="-128"/>
                <a:cs typeface="Calibri" pitchFamily="34" charset="0"/>
              </a:rPr>
              <a:t/>
            </a:r>
            <a:br>
              <a:rPr lang="en-GB" sz="3200" kern="0" dirty="0" smtClean="0">
                <a:ea typeface="ＭＳ Ｐゴシック" pitchFamily="34" charset="-128"/>
                <a:cs typeface="Calibri" pitchFamily="34" charset="0"/>
              </a:rPr>
            </a:br>
            <a:endParaRPr lang="en-GB" kern="0" dirty="0"/>
          </a:p>
        </p:txBody>
      </p:sp>
      <p:sp>
        <p:nvSpPr>
          <p:cNvPr id="2" name="TextBox 1"/>
          <p:cNvSpPr txBox="1"/>
          <p:nvPr/>
        </p:nvSpPr>
        <p:spPr>
          <a:xfrm>
            <a:off x="313508" y="470262"/>
            <a:ext cx="7733211" cy="5232202"/>
          </a:xfrm>
          <a:prstGeom prst="rect">
            <a:avLst/>
          </a:prstGeom>
          <a:noFill/>
        </p:spPr>
        <p:txBody>
          <a:bodyPr wrap="square" rtlCol="0">
            <a:spAutoFit/>
          </a:bodyPr>
          <a:lstStyle/>
          <a:p>
            <a:r>
              <a:rPr lang="en-GB" sz="4400" dirty="0" smtClean="0">
                <a:solidFill>
                  <a:srgbClr val="00B0F0"/>
                </a:solidFill>
                <a:latin typeface="Arial" panose="020B0604020202020204" pitchFamily="34" charset="0"/>
                <a:cs typeface="Arial" panose="020B0604020202020204" pitchFamily="34" charset="0"/>
              </a:rPr>
              <a:t>Questions?</a:t>
            </a:r>
          </a:p>
          <a:p>
            <a:endParaRPr lang="en-GB" sz="4400" dirty="0">
              <a:solidFill>
                <a:srgbClr val="00B0F0"/>
              </a:solidFill>
              <a:latin typeface="Arial" panose="020B0604020202020204" pitchFamily="34" charset="0"/>
              <a:cs typeface="Arial" panose="020B0604020202020204" pitchFamily="34" charset="0"/>
            </a:endParaRPr>
          </a:p>
          <a:p>
            <a:r>
              <a:rPr lang="en-GB" sz="4400" dirty="0" smtClean="0">
                <a:solidFill>
                  <a:srgbClr val="00B0F0"/>
                </a:solidFill>
                <a:latin typeface="Arial" panose="020B0604020202020204" pitchFamily="34" charset="0"/>
                <a:cs typeface="Arial" panose="020B0604020202020204" pitchFamily="34" charset="0"/>
              </a:rPr>
              <a:t>Thoughts?</a:t>
            </a:r>
          </a:p>
          <a:p>
            <a:endParaRPr lang="en-GB" sz="4400" dirty="0">
              <a:solidFill>
                <a:srgbClr val="00B0F0"/>
              </a:solidFill>
              <a:latin typeface="Arial" panose="020B0604020202020204" pitchFamily="34" charset="0"/>
              <a:cs typeface="Arial" panose="020B0604020202020204" pitchFamily="34" charset="0"/>
            </a:endParaRPr>
          </a:p>
          <a:p>
            <a:r>
              <a:rPr lang="en-GB" sz="4400" dirty="0" smtClean="0">
                <a:solidFill>
                  <a:srgbClr val="00B0F0"/>
                </a:solidFill>
                <a:latin typeface="Arial" panose="020B0604020202020204" pitchFamily="34" charset="0"/>
                <a:cs typeface="Arial" panose="020B0604020202020204" pitchFamily="34" charset="0"/>
              </a:rPr>
              <a:t>Comments?</a:t>
            </a:r>
          </a:p>
          <a:p>
            <a:endParaRPr lang="en-GB" dirty="0"/>
          </a:p>
          <a:p>
            <a:endParaRPr lang="en-GB" dirty="0" smtClean="0"/>
          </a:p>
          <a:p>
            <a:endParaRPr lang="en-GB" dirty="0"/>
          </a:p>
          <a:p>
            <a:endParaRPr lang="en-GB" dirty="0" smtClean="0"/>
          </a:p>
          <a:p>
            <a:endParaRPr lang="en-GB" dirty="0"/>
          </a:p>
          <a:p>
            <a:r>
              <a:rPr lang="en-GB" sz="2400" dirty="0" err="1" smtClean="0">
                <a:solidFill>
                  <a:schemeClr val="tx1">
                    <a:lumMod val="65000"/>
                    <a:lumOff val="35000"/>
                  </a:schemeClr>
                </a:solidFill>
                <a:latin typeface="Arial" panose="020B0604020202020204" pitchFamily="34" charset="0"/>
                <a:cs typeface="Arial" panose="020B0604020202020204" pitchFamily="34" charset="0"/>
                <a:hlinkClick r:id="rId5"/>
              </a:rPr>
              <a:t>Suzanne.Hargreaves@educationscotland.gov.scot</a:t>
            </a:r>
            <a:r>
              <a:rPr lang="en-GB" sz="2400" dirty="0" smtClean="0">
                <a:solidFill>
                  <a:schemeClr val="tx1">
                    <a:lumMod val="65000"/>
                    <a:lumOff val="35000"/>
                  </a:schemeClr>
                </a:solidFill>
                <a:latin typeface="Arial" panose="020B0604020202020204" pitchFamily="34" charset="0"/>
                <a:cs typeface="Arial" panose="020B0604020202020204" pitchFamily="34" charset="0"/>
              </a:rPr>
              <a:t> </a:t>
            </a:r>
            <a:endParaRPr lang="en-GB" sz="2400" dirty="0">
              <a:solidFill>
                <a:schemeClr val="tx1">
                  <a:lumMod val="65000"/>
                  <a:lumOff val="35000"/>
                </a:schemeClr>
              </a:solidFill>
            </a:endParaRPr>
          </a:p>
        </p:txBody>
      </p:sp>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94777" y="339635"/>
            <a:ext cx="6739682" cy="4206240"/>
          </a:xfrm>
          <a:prstGeom prst="rect">
            <a:avLst/>
          </a:prstGeom>
        </p:spPr>
      </p:pic>
    </p:spTree>
    <p:extLst>
      <p:ext uri="{BB962C8B-B14F-4D97-AF65-F5344CB8AC3E}">
        <p14:creationId xmlns:p14="http://schemas.microsoft.com/office/powerpoint/2010/main" val="7620227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rotWithShape="1">
          <a:blip r:embed="rId3"/>
          <a:srcRect l="23560" t="23657" r="26010" b="31599"/>
          <a:stretch/>
        </p:blipFill>
        <p:spPr>
          <a:xfrm>
            <a:off x="-46348" y="5828876"/>
            <a:ext cx="12303237" cy="1045598"/>
          </a:xfrm>
          <a:prstGeom prst="rect">
            <a:avLst/>
          </a:prstGeom>
        </p:spPr>
      </p:pic>
      <p:sp>
        <p:nvSpPr>
          <p:cNvPr id="2" name="Title 1"/>
          <p:cNvSpPr>
            <a:spLocks noGrp="1"/>
          </p:cNvSpPr>
          <p:nvPr>
            <p:ph type="title"/>
          </p:nvPr>
        </p:nvSpPr>
        <p:spPr>
          <a:xfrm>
            <a:off x="611801" y="525849"/>
            <a:ext cx="11049507" cy="1091712"/>
          </a:xfrm>
        </p:spPr>
        <p:txBody>
          <a:bodyPr>
            <a:normAutofit/>
          </a:bodyPr>
          <a:lstStyle/>
          <a:p>
            <a:r>
              <a:rPr lang="en-GB">
                <a:solidFill>
                  <a:srgbClr val="00ABB5"/>
                </a:solidFill>
                <a:cs typeface="Calibri Light"/>
              </a:rPr>
              <a:t>Digital Technologies in context</a:t>
            </a:r>
            <a:r>
              <a:rPr lang="en-GB">
                <a:cs typeface="Calibri Light"/>
              </a:rPr>
              <a:t>: </a:t>
            </a:r>
            <a:r>
              <a:rPr lang="en-GB">
                <a:solidFill>
                  <a:srgbClr val="00ABB5"/>
                </a:solidFill>
                <a:cs typeface="Calibri Light"/>
              </a:rPr>
              <a:t> </a:t>
            </a:r>
            <a:r>
              <a:rPr lang="en-GB">
                <a:solidFill>
                  <a:srgbClr val="00ABB5"/>
                </a:solidFill>
                <a:cs typeface="Arial"/>
              </a:rPr>
              <a:t/>
            </a:r>
            <a:br>
              <a:rPr lang="en-GB">
                <a:solidFill>
                  <a:srgbClr val="00ABB5"/>
                </a:solidFill>
                <a:cs typeface="Arial"/>
              </a:rPr>
            </a:br>
            <a:r>
              <a:rPr lang="en-GB">
                <a:solidFill>
                  <a:srgbClr val="00ABB5"/>
                </a:solidFill>
                <a:cs typeface="Calibri Light"/>
              </a:rPr>
              <a:t>Aspirations for learners and the future talent pipeline</a:t>
            </a:r>
          </a:p>
        </p:txBody>
      </p:sp>
      <p:sp>
        <p:nvSpPr>
          <p:cNvPr id="3" name="Content Placeholder 2"/>
          <p:cNvSpPr>
            <a:spLocks noGrp="1"/>
          </p:cNvSpPr>
          <p:nvPr>
            <p:ph idx="1"/>
          </p:nvPr>
        </p:nvSpPr>
        <p:spPr>
          <a:xfrm>
            <a:off x="611547" y="1508607"/>
            <a:ext cx="11168992" cy="4459555"/>
          </a:xfrm>
        </p:spPr>
        <p:txBody>
          <a:bodyPr vert="horz" lIns="91440" tIns="45720" rIns="91440" bIns="45720" rtlCol="0" anchor="t">
            <a:normAutofit fontScale="92500"/>
          </a:bodyPr>
          <a:lstStyle/>
          <a:p>
            <a:pPr marL="1085850" lvl="1" indent="-342900">
              <a:buClr>
                <a:srgbClr val="00ABB5"/>
              </a:buClr>
            </a:pPr>
            <a:endParaRPr lang="en-GB"/>
          </a:p>
          <a:p>
            <a:pPr marL="0" indent="0">
              <a:buClr>
                <a:srgbClr val="00ABB5"/>
              </a:buClr>
              <a:buNone/>
            </a:pPr>
            <a:r>
              <a:rPr lang="en-GB" sz="2400" b="1" u="sng">
                <a:solidFill>
                  <a:srgbClr val="00ABB5"/>
                </a:solidFill>
                <a:hlinkClick r:id="rId4"/>
              </a:rPr>
              <a:t>Skills Investment Plan – Key Findings</a:t>
            </a:r>
            <a:endParaRPr lang="en-GB" sz="2400" b="1" u="sng">
              <a:solidFill>
                <a:srgbClr val="00ABB5"/>
              </a:solidFill>
            </a:endParaRPr>
          </a:p>
          <a:p>
            <a:pPr marL="0" indent="0">
              <a:buNone/>
            </a:pPr>
            <a:endParaRPr lang="en-US"/>
          </a:p>
          <a:p>
            <a:pPr marL="457200" indent="-457200">
              <a:lnSpc>
                <a:spcPct val="120000"/>
              </a:lnSpc>
              <a:buClr>
                <a:srgbClr val="00ABB5"/>
              </a:buClr>
              <a:buChar char="•"/>
            </a:pPr>
            <a:r>
              <a:rPr lang="en-US" sz="2600"/>
              <a:t>The Digital Technologies sector is the </a:t>
            </a:r>
            <a:r>
              <a:rPr lang="en-US" sz="2600" b="1"/>
              <a:t>fastest growing sector in Scotland</a:t>
            </a:r>
            <a:endParaRPr lang="en-US" sz="2600" b="1">
              <a:cs typeface="Arial"/>
            </a:endParaRPr>
          </a:p>
          <a:p>
            <a:pPr marL="457200" indent="-457200">
              <a:lnSpc>
                <a:spcPct val="120000"/>
              </a:lnSpc>
              <a:buClr>
                <a:srgbClr val="00ABB5"/>
              </a:buClr>
              <a:buChar char="•"/>
            </a:pPr>
            <a:r>
              <a:rPr lang="en-GB" sz="2600" b="1"/>
              <a:t>12,800</a:t>
            </a:r>
            <a:r>
              <a:rPr lang="en-GB" sz="2600"/>
              <a:t> new jobs each year until 2020</a:t>
            </a:r>
            <a:endParaRPr lang="en-GB" sz="2600">
              <a:cs typeface="Arial"/>
            </a:endParaRPr>
          </a:p>
          <a:p>
            <a:pPr marL="457200" indent="-457200">
              <a:lnSpc>
                <a:spcPct val="120000"/>
              </a:lnSpc>
              <a:buClr>
                <a:srgbClr val="00ABB5"/>
              </a:buClr>
              <a:buChar char="•"/>
            </a:pPr>
            <a:r>
              <a:rPr lang="en-GB" sz="2600"/>
              <a:t>Contributes </a:t>
            </a:r>
            <a:r>
              <a:rPr lang="en-GB" sz="2600" b="1"/>
              <a:t>£5.2 billion </a:t>
            </a:r>
            <a:r>
              <a:rPr lang="en-GB" sz="2600"/>
              <a:t>to the Scottish economy</a:t>
            </a:r>
            <a:endParaRPr lang="en-GB" sz="2600">
              <a:cs typeface="Arial"/>
            </a:endParaRPr>
          </a:p>
          <a:p>
            <a:pPr marL="457200" indent="-457200">
              <a:lnSpc>
                <a:spcPct val="120000"/>
              </a:lnSpc>
              <a:buClr>
                <a:srgbClr val="00ABB5"/>
              </a:buClr>
              <a:buChar char="•"/>
            </a:pPr>
            <a:r>
              <a:rPr lang="en-GB" sz="2600"/>
              <a:t>Average salary is </a:t>
            </a:r>
            <a:r>
              <a:rPr lang="en-GB" sz="2600" b="1"/>
              <a:t>£37,500 </a:t>
            </a:r>
            <a:endParaRPr lang="en-GB" sz="2600" b="1">
              <a:cs typeface="Arial"/>
            </a:endParaRPr>
          </a:p>
          <a:p>
            <a:pPr marL="457200" indent="-457200">
              <a:lnSpc>
                <a:spcPct val="120000"/>
              </a:lnSpc>
              <a:buClr>
                <a:srgbClr val="00ABB5"/>
              </a:buClr>
              <a:buChar char="•"/>
            </a:pPr>
            <a:r>
              <a:rPr lang="en-GB" sz="2600" b="1"/>
              <a:t>23% </a:t>
            </a:r>
            <a:r>
              <a:rPr lang="en-GB" sz="2600"/>
              <a:t>of females represent our digital industries</a:t>
            </a:r>
            <a:endParaRPr lang="en-GB" sz="2600">
              <a:cs typeface="Arial"/>
            </a:endParaRPr>
          </a:p>
          <a:p>
            <a:pPr marL="457200" indent="-457200">
              <a:lnSpc>
                <a:spcPct val="120000"/>
              </a:lnSpc>
              <a:buClr>
                <a:srgbClr val="00ABB5"/>
              </a:buClr>
              <a:buChar char="•"/>
            </a:pPr>
            <a:r>
              <a:rPr lang="en-GB" sz="2600" b="1"/>
              <a:t>6% </a:t>
            </a:r>
            <a:r>
              <a:rPr lang="en-GB" sz="2600"/>
              <a:t>of females represent our STEM industries</a:t>
            </a:r>
            <a:endParaRPr lang="en-GB" sz="2600">
              <a:cs typeface="Arial"/>
            </a:endParaRPr>
          </a:p>
          <a:p>
            <a:pPr>
              <a:lnSpc>
                <a:spcPct val="120000"/>
              </a:lnSpc>
              <a:buClr>
                <a:srgbClr val="00ABB5"/>
              </a:buClr>
            </a:pPr>
            <a:endParaRPr lang="en-GB"/>
          </a:p>
          <a:p>
            <a:pPr>
              <a:lnSpc>
                <a:spcPct val="120000"/>
              </a:lnSpc>
              <a:buClr>
                <a:srgbClr val="00ABB5"/>
              </a:buClr>
            </a:pPr>
            <a:endParaRPr lang="en-GB" b="1"/>
          </a:p>
          <a:p>
            <a:pPr>
              <a:lnSpc>
                <a:spcPct val="120000"/>
              </a:lnSpc>
              <a:buClr>
                <a:srgbClr val="00ABB5"/>
              </a:buClr>
            </a:pPr>
            <a:endParaRPr lang="en-GB"/>
          </a:p>
          <a:p>
            <a:pPr>
              <a:lnSpc>
                <a:spcPct val="120000"/>
              </a:lnSpc>
              <a:buClr>
                <a:srgbClr val="00ABB5"/>
              </a:buClr>
            </a:pPr>
            <a:endParaRPr lang="en-GB"/>
          </a:p>
          <a:p>
            <a:pPr>
              <a:lnSpc>
                <a:spcPct val="120000"/>
              </a:lnSpc>
              <a:buClr>
                <a:srgbClr val="00ABB5"/>
              </a:buClr>
            </a:pPr>
            <a:endParaRPr lang="en-GB" b="1"/>
          </a:p>
          <a:p>
            <a:pPr>
              <a:buClr>
                <a:srgbClr val="00ABB5"/>
              </a:buClr>
            </a:pPr>
            <a:endParaRPr lang="en-GB" b="1"/>
          </a:p>
        </p:txBody>
      </p:sp>
      <p:pic>
        <p:nvPicPr>
          <p:cNvPr id="4" name="Picture 4" descr="A screen shot of a computer&#10;&#10;Description generated with very high confidence">
            <a:extLst>
              <a:ext uri="{FF2B5EF4-FFF2-40B4-BE49-F238E27FC236}">
                <a16:creationId xmlns:a16="http://schemas.microsoft.com/office/drawing/2014/main" xmlns="" id="{193606F2-0F01-4716-ACD0-A4E85902DCC9}"/>
              </a:ext>
            </a:extLst>
          </p:cNvPr>
          <p:cNvPicPr>
            <a:picLocks noChangeAspect="1"/>
          </p:cNvPicPr>
          <p:nvPr/>
        </p:nvPicPr>
        <p:blipFill>
          <a:blip r:embed="rId5"/>
          <a:stretch>
            <a:fillRect/>
          </a:stretch>
        </p:blipFill>
        <p:spPr>
          <a:xfrm>
            <a:off x="7626724" y="3146454"/>
            <a:ext cx="4031876" cy="2654988"/>
          </a:xfrm>
          <a:prstGeom prst="rect">
            <a:avLst/>
          </a:prstGeom>
        </p:spPr>
      </p:pic>
      <p:sp>
        <p:nvSpPr>
          <p:cNvPr id="5" name="TextBox 4">
            <a:extLst>
              <a:ext uri="{FF2B5EF4-FFF2-40B4-BE49-F238E27FC236}">
                <a16:creationId xmlns:a16="http://schemas.microsoft.com/office/drawing/2014/main" xmlns="" id="{FC8C602C-8D38-429F-B9D9-44A4C30E03AB}"/>
              </a:ext>
            </a:extLst>
          </p:cNvPr>
          <p:cNvSpPr txBox="1"/>
          <p:nvPr/>
        </p:nvSpPr>
        <p:spPr>
          <a:xfrm>
            <a:off x="6971596" y="6351677"/>
            <a:ext cx="5219555" cy="338554"/>
          </a:xfrm>
          <a:prstGeom prst="rect">
            <a:avLst/>
          </a:prstGeom>
          <a:noFill/>
        </p:spPr>
        <p:txBody>
          <a:bodyPr wrap="square" rtlCol="0">
            <a:spAutoFit/>
          </a:bodyPr>
          <a:lstStyle/>
          <a:p>
            <a:r>
              <a:rPr lang="en-US" sz="1600" b="1">
                <a:solidFill>
                  <a:schemeClr val="bg1"/>
                </a:solidFill>
              </a:rPr>
              <a:t>For Scotland’s learners with Scotland’s educators</a:t>
            </a:r>
          </a:p>
        </p:txBody>
      </p:sp>
    </p:spTree>
    <p:extLst>
      <p:ext uri="{BB962C8B-B14F-4D97-AF65-F5344CB8AC3E}">
        <p14:creationId xmlns:p14="http://schemas.microsoft.com/office/powerpoint/2010/main" val="11733433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rotWithShape="1">
          <a:blip r:embed="rId3"/>
          <a:srcRect l="23560" t="23657" r="26010" b="31599"/>
          <a:stretch/>
        </p:blipFill>
        <p:spPr>
          <a:xfrm>
            <a:off x="-46348" y="5828876"/>
            <a:ext cx="12303237" cy="1045598"/>
          </a:xfrm>
          <a:prstGeom prst="rect">
            <a:avLst/>
          </a:prstGeom>
        </p:spPr>
      </p:pic>
      <p:sp>
        <p:nvSpPr>
          <p:cNvPr id="3" name="TextBox 2">
            <a:extLst>
              <a:ext uri="{FF2B5EF4-FFF2-40B4-BE49-F238E27FC236}">
                <a16:creationId xmlns:a16="http://schemas.microsoft.com/office/drawing/2014/main" xmlns="" id="{2AC9CFCE-EC52-436A-B17E-DFC8D209C7F8}"/>
              </a:ext>
            </a:extLst>
          </p:cNvPr>
          <p:cNvSpPr txBox="1"/>
          <p:nvPr/>
        </p:nvSpPr>
        <p:spPr>
          <a:xfrm>
            <a:off x="6971596" y="6351677"/>
            <a:ext cx="5219555" cy="338554"/>
          </a:xfrm>
          <a:prstGeom prst="rect">
            <a:avLst/>
          </a:prstGeom>
          <a:noFill/>
        </p:spPr>
        <p:txBody>
          <a:bodyPr wrap="square" rtlCol="0">
            <a:spAutoFit/>
          </a:bodyPr>
          <a:lstStyle/>
          <a:p>
            <a:r>
              <a:rPr lang="en-US" sz="1600" b="1">
                <a:solidFill>
                  <a:schemeClr val="bg1"/>
                </a:solidFill>
              </a:rPr>
              <a:t>For Scotland’s learners with Scotland’s educators</a:t>
            </a:r>
          </a:p>
        </p:txBody>
      </p:sp>
      <p:sp>
        <p:nvSpPr>
          <p:cNvPr id="2" name="Title 1">
            <a:extLst>
              <a:ext uri="{FF2B5EF4-FFF2-40B4-BE49-F238E27FC236}">
                <a16:creationId xmlns:a16="http://schemas.microsoft.com/office/drawing/2014/main" xmlns="" id="{7DD04078-4296-4079-8D23-0B209E039EB1}"/>
              </a:ext>
            </a:extLst>
          </p:cNvPr>
          <p:cNvSpPr>
            <a:spLocks noGrp="1"/>
          </p:cNvSpPr>
          <p:nvPr>
            <p:ph type="title"/>
          </p:nvPr>
        </p:nvSpPr>
        <p:spPr>
          <a:xfrm>
            <a:off x="347693" y="0"/>
            <a:ext cx="11049507" cy="960697"/>
          </a:xfrm>
        </p:spPr>
        <p:txBody>
          <a:bodyPr/>
          <a:lstStyle/>
          <a:p>
            <a:r>
              <a:rPr lang="en-GB" sz="3200"/>
              <a:t>What are young people doing online?</a:t>
            </a:r>
            <a:endParaRPr lang="en-US"/>
          </a:p>
        </p:txBody>
      </p:sp>
      <p:pic>
        <p:nvPicPr>
          <p:cNvPr id="25" name="Picture 25" descr="A picture containing person&#10;&#10;Description generated with high confidence">
            <a:extLst>
              <a:ext uri="{FF2B5EF4-FFF2-40B4-BE49-F238E27FC236}">
                <a16:creationId xmlns:a16="http://schemas.microsoft.com/office/drawing/2014/main" xmlns="" id="{21374566-F828-4565-89F8-685C5EB275E3}"/>
              </a:ext>
            </a:extLst>
          </p:cNvPr>
          <p:cNvPicPr>
            <a:picLocks noChangeAspect="1"/>
          </p:cNvPicPr>
          <p:nvPr/>
        </p:nvPicPr>
        <p:blipFill>
          <a:blip r:embed="rId4"/>
          <a:stretch>
            <a:fillRect/>
          </a:stretch>
        </p:blipFill>
        <p:spPr>
          <a:xfrm>
            <a:off x="138022" y="887915"/>
            <a:ext cx="5000444" cy="3026207"/>
          </a:xfrm>
          <a:prstGeom prst="rect">
            <a:avLst/>
          </a:prstGeom>
        </p:spPr>
      </p:pic>
      <p:pic>
        <p:nvPicPr>
          <p:cNvPr id="28" name="Picture 4" descr="A picture containing photo, showing, different, mirror&#10;&#10;Description generated with very high confidence">
            <a:extLst>
              <a:ext uri="{FF2B5EF4-FFF2-40B4-BE49-F238E27FC236}">
                <a16:creationId xmlns:a16="http://schemas.microsoft.com/office/drawing/2014/main" xmlns="" id="{6284F191-8032-48CE-8BA8-8A1A93B6D071}"/>
              </a:ext>
            </a:extLst>
          </p:cNvPr>
          <p:cNvPicPr>
            <a:picLocks noChangeAspect="1"/>
          </p:cNvPicPr>
          <p:nvPr/>
        </p:nvPicPr>
        <p:blipFill>
          <a:blip r:embed="rId5"/>
          <a:stretch>
            <a:fillRect/>
          </a:stretch>
        </p:blipFill>
        <p:spPr>
          <a:xfrm>
            <a:off x="6967267" y="957385"/>
            <a:ext cx="5216105" cy="2959154"/>
          </a:xfrm>
          <a:prstGeom prst="rect">
            <a:avLst/>
          </a:prstGeom>
        </p:spPr>
      </p:pic>
      <p:pic>
        <p:nvPicPr>
          <p:cNvPr id="23" name="Picture 23">
            <a:extLst>
              <a:ext uri="{FF2B5EF4-FFF2-40B4-BE49-F238E27FC236}">
                <a16:creationId xmlns:a16="http://schemas.microsoft.com/office/drawing/2014/main" xmlns="" id="{7F108639-2F69-4399-87C0-CFB4BD6BEC9C}"/>
              </a:ext>
            </a:extLst>
          </p:cNvPr>
          <p:cNvPicPr>
            <a:picLocks noChangeAspect="1"/>
          </p:cNvPicPr>
          <p:nvPr/>
        </p:nvPicPr>
        <p:blipFill>
          <a:blip r:embed="rId6"/>
          <a:stretch>
            <a:fillRect/>
          </a:stretch>
        </p:blipFill>
        <p:spPr>
          <a:xfrm>
            <a:off x="3789872" y="3066839"/>
            <a:ext cx="4180935" cy="3139718"/>
          </a:xfrm>
          <a:prstGeom prst="ellipse">
            <a:avLst/>
          </a:prstGeom>
          <a:ln>
            <a:noFill/>
          </a:ln>
          <a:effectLst>
            <a:softEdge rad="112500"/>
          </a:effectLst>
        </p:spPr>
      </p:pic>
    </p:spTree>
    <p:extLst>
      <p:ext uri="{BB962C8B-B14F-4D97-AF65-F5344CB8AC3E}">
        <p14:creationId xmlns:p14="http://schemas.microsoft.com/office/powerpoint/2010/main" val="6513846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xmlns="" id="{B5DD7613-5DAE-4E17-8CA0-2B76DE90F25C}"/>
              </a:ext>
            </a:extLst>
          </p:cNvPr>
          <p:cNvPicPr>
            <a:picLocks noChangeAspect="1"/>
          </p:cNvPicPr>
          <p:nvPr/>
        </p:nvPicPr>
        <p:blipFill>
          <a:blip r:embed="rId3"/>
          <a:stretch>
            <a:fillRect/>
          </a:stretch>
        </p:blipFill>
        <p:spPr>
          <a:xfrm rot="20640000">
            <a:off x="2144046" y="-757340"/>
            <a:ext cx="7914734" cy="7020462"/>
          </a:xfrm>
          <a:prstGeom prst="rect">
            <a:avLst/>
          </a:prstGeom>
        </p:spPr>
      </p:pic>
      <p:sp>
        <p:nvSpPr>
          <p:cNvPr id="8" name="Rectangle 7"/>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rotWithShape="1">
          <a:blip r:embed="rId4"/>
          <a:srcRect l="23560" t="23657" r="26010" b="31599"/>
          <a:stretch/>
        </p:blipFill>
        <p:spPr>
          <a:xfrm>
            <a:off x="-46348" y="5828876"/>
            <a:ext cx="12303237" cy="1045598"/>
          </a:xfrm>
          <a:prstGeom prst="rect">
            <a:avLst/>
          </a:prstGeom>
        </p:spPr>
      </p:pic>
      <p:sp>
        <p:nvSpPr>
          <p:cNvPr id="3" name="TextBox 2">
            <a:extLst>
              <a:ext uri="{FF2B5EF4-FFF2-40B4-BE49-F238E27FC236}">
                <a16:creationId xmlns:a16="http://schemas.microsoft.com/office/drawing/2014/main" xmlns="" id="{2AC9CFCE-EC52-436A-B17E-DFC8D209C7F8}"/>
              </a:ext>
            </a:extLst>
          </p:cNvPr>
          <p:cNvSpPr txBox="1"/>
          <p:nvPr/>
        </p:nvSpPr>
        <p:spPr>
          <a:xfrm>
            <a:off x="6971596" y="6351677"/>
            <a:ext cx="5219555" cy="338554"/>
          </a:xfrm>
          <a:prstGeom prst="rect">
            <a:avLst/>
          </a:prstGeom>
          <a:noFill/>
        </p:spPr>
        <p:txBody>
          <a:bodyPr wrap="square" rtlCol="0">
            <a:spAutoFit/>
          </a:bodyPr>
          <a:lstStyle/>
          <a:p>
            <a:r>
              <a:rPr lang="en-US" sz="1600" b="1">
                <a:solidFill>
                  <a:schemeClr val="bg1"/>
                </a:solidFill>
              </a:rPr>
              <a:t>For Scotland’s learners with Scotland’s educators</a:t>
            </a:r>
          </a:p>
        </p:txBody>
      </p:sp>
    </p:spTree>
    <p:extLst>
      <p:ext uri="{BB962C8B-B14F-4D97-AF65-F5344CB8AC3E}">
        <p14:creationId xmlns:p14="http://schemas.microsoft.com/office/powerpoint/2010/main" val="4454503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xmlns="" id="{684C40A9-F26B-4963-91E0-39D19AB39132}"/>
              </a:ext>
            </a:extLst>
          </p:cNvPr>
          <p:cNvPicPr>
            <a:picLocks noChangeAspect="1"/>
          </p:cNvPicPr>
          <p:nvPr/>
        </p:nvPicPr>
        <p:blipFill>
          <a:blip r:embed="rId3"/>
          <a:stretch>
            <a:fillRect/>
          </a:stretch>
        </p:blipFill>
        <p:spPr>
          <a:xfrm>
            <a:off x="5911705" y="2417645"/>
            <a:ext cx="5442687" cy="1461549"/>
          </a:xfrm>
          <a:prstGeom prst="rect">
            <a:avLst/>
          </a:prstGeom>
        </p:spPr>
      </p:pic>
      <p:sp>
        <p:nvSpPr>
          <p:cNvPr id="8" name="Rectangle 7"/>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rotWithShape="1">
          <a:blip r:embed="rId4"/>
          <a:srcRect l="23560" t="23657" r="26010" b="31599"/>
          <a:stretch/>
        </p:blipFill>
        <p:spPr>
          <a:xfrm>
            <a:off x="-46348" y="5828876"/>
            <a:ext cx="12303237" cy="1045598"/>
          </a:xfrm>
          <a:prstGeom prst="rect">
            <a:avLst/>
          </a:prstGeom>
        </p:spPr>
      </p:pic>
      <p:sp>
        <p:nvSpPr>
          <p:cNvPr id="2" name="Title 1"/>
          <p:cNvSpPr>
            <a:spLocks noGrp="1"/>
          </p:cNvSpPr>
          <p:nvPr>
            <p:ph type="title"/>
          </p:nvPr>
        </p:nvSpPr>
        <p:spPr>
          <a:xfrm>
            <a:off x="971550" y="162255"/>
            <a:ext cx="10785399" cy="1082903"/>
          </a:xfrm>
        </p:spPr>
        <p:txBody>
          <a:bodyPr>
            <a:normAutofit/>
          </a:bodyPr>
          <a:lstStyle/>
          <a:p>
            <a:r>
              <a:rPr lang="en-GB">
                <a:cs typeface="Arial"/>
              </a:rPr>
              <a:t>Know your 5Rights</a:t>
            </a:r>
          </a:p>
        </p:txBody>
      </p:sp>
      <p:sp>
        <p:nvSpPr>
          <p:cNvPr id="3" name="Content Placeholder 2"/>
          <p:cNvSpPr>
            <a:spLocks noGrp="1"/>
          </p:cNvSpPr>
          <p:nvPr>
            <p:ph idx="1"/>
          </p:nvPr>
        </p:nvSpPr>
        <p:spPr>
          <a:xfrm>
            <a:off x="971550" y="1466850"/>
            <a:ext cx="10521292" cy="3498739"/>
          </a:xfrm>
        </p:spPr>
        <p:txBody>
          <a:bodyPr vert="horz" lIns="91440" tIns="45720" rIns="91440" bIns="45720" rtlCol="0" anchor="t">
            <a:normAutofit/>
          </a:bodyPr>
          <a:lstStyle/>
          <a:p>
            <a:pPr marL="1085850" lvl="1" indent="-342900">
              <a:buClr>
                <a:srgbClr val="00ABB5"/>
              </a:buClr>
            </a:pPr>
            <a:endParaRPr lang="en-GB"/>
          </a:p>
          <a:p>
            <a:pPr>
              <a:buClr>
                <a:srgbClr val="00ABB5"/>
              </a:buClr>
            </a:pPr>
            <a:endParaRPr lang="en-GB" b="1"/>
          </a:p>
        </p:txBody>
      </p:sp>
      <p:sp>
        <p:nvSpPr>
          <p:cNvPr id="5" name="Content Placeholder 2">
            <a:extLst>
              <a:ext uri="{FF2B5EF4-FFF2-40B4-BE49-F238E27FC236}">
                <a16:creationId xmlns:a16="http://schemas.microsoft.com/office/drawing/2014/main" xmlns="" id="{DE1B3EFF-4683-4702-AD78-D5E212BB37C1}"/>
              </a:ext>
            </a:extLst>
          </p:cNvPr>
          <p:cNvSpPr txBox="1">
            <a:spLocks/>
          </p:cNvSpPr>
          <p:nvPr/>
        </p:nvSpPr>
        <p:spPr>
          <a:xfrm>
            <a:off x="971550" y="1019545"/>
            <a:ext cx="5423476" cy="4783987"/>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00000"/>
              </a:lnSpc>
              <a:spcBef>
                <a:spcPct val="0"/>
              </a:spcBef>
              <a:spcAft>
                <a:spcPct val="0"/>
              </a:spcAft>
            </a:pPr>
            <a:endParaRPr lang="en-GB">
              <a:cs typeface="Arial"/>
            </a:endParaRPr>
          </a:p>
          <a:p>
            <a:pPr marL="457200" indent="-457200">
              <a:lnSpc>
                <a:spcPct val="100000"/>
              </a:lnSpc>
              <a:spcBef>
                <a:spcPct val="0"/>
              </a:spcBef>
              <a:spcAft>
                <a:spcPct val="0"/>
              </a:spcAft>
            </a:pPr>
            <a:r>
              <a:rPr lang="en-GB">
                <a:cs typeface="Arial"/>
              </a:rPr>
              <a:t>Right to </a:t>
            </a:r>
            <a:r>
              <a:rPr lang="en-GB">
                <a:cs typeface="Arial"/>
                <a:hlinkClick r:id="rId5"/>
              </a:rPr>
              <a:t>remove</a:t>
            </a:r>
            <a:endParaRPr lang="en-GB">
              <a:cs typeface="Arial"/>
            </a:endParaRPr>
          </a:p>
          <a:p>
            <a:pPr marL="457200" indent="-457200">
              <a:lnSpc>
                <a:spcPct val="100000"/>
              </a:lnSpc>
              <a:spcBef>
                <a:spcPct val="0"/>
              </a:spcBef>
              <a:spcAft>
                <a:spcPct val="0"/>
              </a:spcAft>
            </a:pPr>
            <a:endParaRPr lang="en-GB">
              <a:cs typeface="Arial"/>
            </a:endParaRPr>
          </a:p>
          <a:p>
            <a:pPr marL="457200" indent="-457200">
              <a:lnSpc>
                <a:spcPct val="100000"/>
              </a:lnSpc>
              <a:spcBef>
                <a:spcPct val="0"/>
              </a:spcBef>
              <a:spcAft>
                <a:spcPct val="0"/>
              </a:spcAft>
            </a:pPr>
            <a:r>
              <a:rPr lang="en-GB">
                <a:cs typeface="Arial"/>
              </a:rPr>
              <a:t>Right to know</a:t>
            </a:r>
          </a:p>
          <a:p>
            <a:pPr marL="457200" indent="-457200">
              <a:lnSpc>
                <a:spcPct val="100000"/>
              </a:lnSpc>
              <a:spcBef>
                <a:spcPct val="0"/>
              </a:spcBef>
              <a:spcAft>
                <a:spcPct val="0"/>
              </a:spcAft>
            </a:pPr>
            <a:endParaRPr lang="en-US"/>
          </a:p>
          <a:p>
            <a:pPr marL="457200" indent="-457200">
              <a:lnSpc>
                <a:spcPct val="100000"/>
              </a:lnSpc>
              <a:spcBef>
                <a:spcPct val="0"/>
              </a:spcBef>
              <a:spcAft>
                <a:spcPct val="0"/>
              </a:spcAft>
            </a:pPr>
            <a:r>
              <a:rPr lang="en-US"/>
              <a:t>Right to safety and support</a:t>
            </a:r>
            <a:endParaRPr lang="en-GB"/>
          </a:p>
          <a:p>
            <a:pPr marL="457200" indent="-457200">
              <a:lnSpc>
                <a:spcPct val="100000"/>
              </a:lnSpc>
              <a:spcBef>
                <a:spcPct val="0"/>
              </a:spcBef>
              <a:spcAft>
                <a:spcPct val="0"/>
              </a:spcAft>
            </a:pPr>
            <a:endParaRPr lang="en-US">
              <a:cs typeface="Arial"/>
            </a:endParaRPr>
          </a:p>
          <a:p>
            <a:pPr marL="457200" indent="-457200">
              <a:lnSpc>
                <a:spcPct val="100000"/>
              </a:lnSpc>
              <a:spcBef>
                <a:spcPct val="0"/>
              </a:spcBef>
              <a:spcAft>
                <a:spcPct val="0"/>
              </a:spcAft>
            </a:pPr>
            <a:r>
              <a:rPr lang="en-US"/>
              <a:t>Right to informed and conscious use</a:t>
            </a:r>
            <a:endParaRPr lang="en-GB"/>
          </a:p>
          <a:p>
            <a:pPr marL="457200" indent="-457200">
              <a:lnSpc>
                <a:spcPct val="100000"/>
              </a:lnSpc>
              <a:spcBef>
                <a:spcPct val="0"/>
              </a:spcBef>
              <a:spcAft>
                <a:spcPct val="0"/>
              </a:spcAft>
            </a:pPr>
            <a:endParaRPr lang="en-US"/>
          </a:p>
          <a:p>
            <a:pPr marL="457200" indent="-457200">
              <a:lnSpc>
                <a:spcPct val="100000"/>
              </a:lnSpc>
              <a:spcBef>
                <a:spcPct val="0"/>
              </a:spcBef>
              <a:spcAft>
                <a:spcPct val="0"/>
              </a:spcAft>
            </a:pPr>
            <a:r>
              <a:rPr lang="en-US"/>
              <a:t>Right to digital literacy</a:t>
            </a:r>
            <a:br>
              <a:rPr lang="en-US"/>
            </a:br>
            <a:endParaRPr lang="en-GB">
              <a:cs typeface="Arial"/>
            </a:endParaRPr>
          </a:p>
          <a:p>
            <a:pPr marL="457200" indent="-457200"/>
            <a:endParaRPr lang="en-GB">
              <a:cs typeface="Arial"/>
            </a:endParaRPr>
          </a:p>
          <a:p>
            <a:pPr marL="457200" indent="-457200"/>
            <a:endParaRPr lang="en-GB">
              <a:cs typeface="Arial"/>
            </a:endParaRPr>
          </a:p>
          <a:p>
            <a:pPr marL="457200" indent="-457200"/>
            <a:endParaRPr lang="en-GB">
              <a:cs typeface="Arial"/>
            </a:endParaRPr>
          </a:p>
        </p:txBody>
      </p:sp>
      <p:sp>
        <p:nvSpPr>
          <p:cNvPr id="7" name="TextBox 6">
            <a:extLst>
              <a:ext uri="{FF2B5EF4-FFF2-40B4-BE49-F238E27FC236}">
                <a16:creationId xmlns:a16="http://schemas.microsoft.com/office/drawing/2014/main" xmlns="" id="{F9A880D2-CDCD-4C77-89B9-35F2F046938C}"/>
              </a:ext>
            </a:extLst>
          </p:cNvPr>
          <p:cNvSpPr txBox="1"/>
          <p:nvPr/>
        </p:nvSpPr>
        <p:spPr>
          <a:xfrm>
            <a:off x="6971596" y="6351677"/>
            <a:ext cx="5219555" cy="338554"/>
          </a:xfrm>
          <a:prstGeom prst="rect">
            <a:avLst/>
          </a:prstGeom>
          <a:noFill/>
        </p:spPr>
        <p:txBody>
          <a:bodyPr wrap="square" rtlCol="0">
            <a:spAutoFit/>
          </a:bodyPr>
          <a:lstStyle/>
          <a:p>
            <a:r>
              <a:rPr lang="en-US" sz="1600" b="1">
                <a:solidFill>
                  <a:schemeClr val="bg1"/>
                </a:solidFill>
              </a:rPr>
              <a:t>For Scotland’s learners with Scotland’s educators</a:t>
            </a:r>
          </a:p>
        </p:txBody>
      </p:sp>
    </p:spTree>
    <p:extLst>
      <p:ext uri="{BB962C8B-B14F-4D97-AF65-F5344CB8AC3E}">
        <p14:creationId xmlns:p14="http://schemas.microsoft.com/office/powerpoint/2010/main" val="6141006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rotWithShape="1">
          <a:blip r:embed="rId3"/>
          <a:srcRect l="23560" t="23657" r="26010" b="31599"/>
          <a:stretch/>
        </p:blipFill>
        <p:spPr>
          <a:xfrm>
            <a:off x="-46348" y="5828876"/>
            <a:ext cx="12303237" cy="1045598"/>
          </a:xfrm>
          <a:prstGeom prst="rect">
            <a:avLst/>
          </a:prstGeom>
        </p:spPr>
      </p:pic>
      <p:sp>
        <p:nvSpPr>
          <p:cNvPr id="3" name="TextBox 2">
            <a:extLst>
              <a:ext uri="{FF2B5EF4-FFF2-40B4-BE49-F238E27FC236}">
                <a16:creationId xmlns:a16="http://schemas.microsoft.com/office/drawing/2014/main" xmlns="" id="{2AC9CFCE-EC52-436A-B17E-DFC8D209C7F8}"/>
              </a:ext>
            </a:extLst>
          </p:cNvPr>
          <p:cNvSpPr txBox="1"/>
          <p:nvPr/>
        </p:nvSpPr>
        <p:spPr>
          <a:xfrm>
            <a:off x="6971596" y="6351677"/>
            <a:ext cx="5219555" cy="338554"/>
          </a:xfrm>
          <a:prstGeom prst="rect">
            <a:avLst/>
          </a:prstGeom>
          <a:noFill/>
        </p:spPr>
        <p:txBody>
          <a:bodyPr wrap="square" rtlCol="0">
            <a:spAutoFit/>
          </a:bodyPr>
          <a:lstStyle/>
          <a:p>
            <a:r>
              <a:rPr lang="en-US" sz="1600" b="1">
                <a:solidFill>
                  <a:schemeClr val="bg1"/>
                </a:solidFill>
              </a:rPr>
              <a:t>For Scotland’s learners with Scotland’s educators</a:t>
            </a:r>
          </a:p>
        </p:txBody>
      </p:sp>
      <p:sp>
        <p:nvSpPr>
          <p:cNvPr id="4" name="Title 1">
            <a:extLst>
              <a:ext uri="{FF2B5EF4-FFF2-40B4-BE49-F238E27FC236}">
                <a16:creationId xmlns:a16="http://schemas.microsoft.com/office/drawing/2014/main" xmlns="" id="{7A5FD139-1774-4C14-B46E-F2897BD33D3F}"/>
              </a:ext>
            </a:extLst>
          </p:cNvPr>
          <p:cNvSpPr>
            <a:spLocks noGrp="1"/>
          </p:cNvSpPr>
          <p:nvPr>
            <p:ph type="title"/>
          </p:nvPr>
        </p:nvSpPr>
        <p:spPr>
          <a:xfrm>
            <a:off x="347693" y="0"/>
            <a:ext cx="11049507" cy="960697"/>
          </a:xfrm>
        </p:spPr>
        <p:txBody>
          <a:bodyPr/>
          <a:lstStyle/>
          <a:p>
            <a:r>
              <a:rPr lang="en-GB" sz="3200"/>
              <a:t>Good behaviours and precautions </a:t>
            </a:r>
            <a:endParaRPr lang="en-GB" sz="3200">
              <a:solidFill>
                <a:srgbClr val="00ABB5"/>
              </a:solidFill>
            </a:endParaRPr>
          </a:p>
        </p:txBody>
      </p:sp>
      <p:pic>
        <p:nvPicPr>
          <p:cNvPr id="5" name="Picture 9" descr="A group of people standing in a room&#10;&#10;Description generated with very high confidence">
            <a:extLst>
              <a:ext uri="{FF2B5EF4-FFF2-40B4-BE49-F238E27FC236}">
                <a16:creationId xmlns:a16="http://schemas.microsoft.com/office/drawing/2014/main" xmlns="" id="{C0761520-AE7D-4F6C-9C6D-FA483995062A}"/>
              </a:ext>
            </a:extLst>
          </p:cNvPr>
          <p:cNvPicPr>
            <a:picLocks noChangeAspect="1"/>
          </p:cNvPicPr>
          <p:nvPr/>
        </p:nvPicPr>
        <p:blipFill>
          <a:blip r:embed="rId4"/>
          <a:stretch>
            <a:fillRect/>
          </a:stretch>
        </p:blipFill>
        <p:spPr>
          <a:xfrm>
            <a:off x="2089555" y="966527"/>
            <a:ext cx="8038636" cy="4939437"/>
          </a:xfrm>
          <a:prstGeom prst="rect">
            <a:avLst/>
          </a:prstGeom>
        </p:spPr>
      </p:pic>
    </p:spTree>
    <p:extLst>
      <p:ext uri="{BB962C8B-B14F-4D97-AF65-F5344CB8AC3E}">
        <p14:creationId xmlns:p14="http://schemas.microsoft.com/office/powerpoint/2010/main" val="33979029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rotWithShape="1">
          <a:blip r:embed="rId3"/>
          <a:srcRect l="23560" t="23657" r="26010" b="31599"/>
          <a:stretch/>
        </p:blipFill>
        <p:spPr>
          <a:xfrm>
            <a:off x="-46348" y="5828876"/>
            <a:ext cx="12303237" cy="1045598"/>
          </a:xfrm>
          <a:prstGeom prst="rect">
            <a:avLst/>
          </a:prstGeom>
        </p:spPr>
      </p:pic>
      <p:sp>
        <p:nvSpPr>
          <p:cNvPr id="2" name="Title 1"/>
          <p:cNvSpPr>
            <a:spLocks noGrp="1"/>
          </p:cNvSpPr>
          <p:nvPr>
            <p:ph type="title"/>
          </p:nvPr>
        </p:nvSpPr>
        <p:spPr>
          <a:xfrm>
            <a:off x="971550" y="162255"/>
            <a:ext cx="10785399" cy="759134"/>
          </a:xfrm>
        </p:spPr>
        <p:txBody>
          <a:bodyPr>
            <a:normAutofit/>
          </a:bodyPr>
          <a:lstStyle/>
          <a:p>
            <a:r>
              <a:rPr lang="en-GB">
                <a:cs typeface="Arial"/>
              </a:rPr>
              <a:t>Audience</a:t>
            </a:r>
            <a:endParaRPr lang="en-US"/>
          </a:p>
        </p:txBody>
      </p:sp>
      <p:sp>
        <p:nvSpPr>
          <p:cNvPr id="3" name="Content Placeholder 2"/>
          <p:cNvSpPr>
            <a:spLocks noGrp="1"/>
          </p:cNvSpPr>
          <p:nvPr>
            <p:ph idx="1"/>
          </p:nvPr>
        </p:nvSpPr>
        <p:spPr>
          <a:xfrm>
            <a:off x="971550" y="1466850"/>
            <a:ext cx="10521292" cy="3498739"/>
          </a:xfrm>
        </p:spPr>
        <p:txBody>
          <a:bodyPr vert="horz" lIns="91440" tIns="45720" rIns="91440" bIns="45720" rtlCol="0" anchor="t">
            <a:normAutofit/>
          </a:bodyPr>
          <a:lstStyle/>
          <a:p>
            <a:pPr marL="1085850" lvl="1" indent="-342900">
              <a:buClr>
                <a:srgbClr val="00ABB5"/>
              </a:buClr>
            </a:pPr>
            <a:endParaRPr lang="en-GB"/>
          </a:p>
          <a:p>
            <a:pPr>
              <a:buClr>
                <a:srgbClr val="00ABB5"/>
              </a:buClr>
            </a:pPr>
            <a:endParaRPr lang="en-GB" b="1"/>
          </a:p>
        </p:txBody>
      </p:sp>
      <p:pic>
        <p:nvPicPr>
          <p:cNvPr id="5" name="Picture 7" descr="A group of people posing for a photo&#10;&#10;Description generated with very high confidence">
            <a:extLst>
              <a:ext uri="{FF2B5EF4-FFF2-40B4-BE49-F238E27FC236}">
                <a16:creationId xmlns:a16="http://schemas.microsoft.com/office/drawing/2014/main" xmlns="" id="{F28F468C-06B6-48FC-84FD-2F281EC60909}"/>
              </a:ext>
            </a:extLst>
          </p:cNvPr>
          <p:cNvPicPr>
            <a:picLocks noChangeAspect="1"/>
          </p:cNvPicPr>
          <p:nvPr/>
        </p:nvPicPr>
        <p:blipFill>
          <a:blip r:embed="rId4"/>
          <a:stretch>
            <a:fillRect/>
          </a:stretch>
        </p:blipFill>
        <p:spPr>
          <a:xfrm>
            <a:off x="3614908" y="2503145"/>
            <a:ext cx="4764145" cy="3560297"/>
          </a:xfrm>
          <a:prstGeom prst="rect">
            <a:avLst/>
          </a:prstGeom>
        </p:spPr>
      </p:pic>
      <p:pic>
        <p:nvPicPr>
          <p:cNvPr id="11" name="Picture 4" descr="A person sitting in front of a computer&#10;&#10;Description generated with high confidence">
            <a:extLst>
              <a:ext uri="{FF2B5EF4-FFF2-40B4-BE49-F238E27FC236}">
                <a16:creationId xmlns:a16="http://schemas.microsoft.com/office/drawing/2014/main" xmlns="" id="{97D249D2-1CAE-47EC-AD90-452F769C56D4}"/>
              </a:ext>
            </a:extLst>
          </p:cNvPr>
          <p:cNvPicPr>
            <a:picLocks noChangeAspect="1"/>
          </p:cNvPicPr>
          <p:nvPr/>
        </p:nvPicPr>
        <p:blipFill rotWithShape="1">
          <a:blip r:embed="rId5"/>
          <a:srcRect l="29844" t="115" r="19204" b="35409"/>
          <a:stretch/>
        </p:blipFill>
        <p:spPr>
          <a:xfrm>
            <a:off x="8468426" y="1135904"/>
            <a:ext cx="3607313" cy="3416039"/>
          </a:xfrm>
          <a:prstGeom prst="rect">
            <a:avLst/>
          </a:prstGeom>
        </p:spPr>
      </p:pic>
      <p:sp>
        <p:nvSpPr>
          <p:cNvPr id="17" name="TextBox 16">
            <a:extLst>
              <a:ext uri="{FF2B5EF4-FFF2-40B4-BE49-F238E27FC236}">
                <a16:creationId xmlns:a16="http://schemas.microsoft.com/office/drawing/2014/main" xmlns="" id="{7024FFEA-0505-4895-8FF8-C2046E9F5D40}"/>
              </a:ext>
            </a:extLst>
          </p:cNvPr>
          <p:cNvSpPr txBox="1"/>
          <p:nvPr/>
        </p:nvSpPr>
        <p:spPr>
          <a:xfrm>
            <a:off x="-163902" y="2150853"/>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pic>
        <p:nvPicPr>
          <p:cNvPr id="18" name="Picture 18" descr="A baby posing for the camera&#10;&#10;Description generated with high confidence">
            <a:extLst>
              <a:ext uri="{FF2B5EF4-FFF2-40B4-BE49-F238E27FC236}">
                <a16:creationId xmlns:a16="http://schemas.microsoft.com/office/drawing/2014/main" xmlns="" id="{3805B702-46FE-4E97-AE8E-5FBA99ED767E}"/>
              </a:ext>
            </a:extLst>
          </p:cNvPr>
          <p:cNvPicPr>
            <a:picLocks noChangeAspect="1"/>
          </p:cNvPicPr>
          <p:nvPr/>
        </p:nvPicPr>
        <p:blipFill>
          <a:blip r:embed="rId6"/>
          <a:stretch>
            <a:fillRect/>
          </a:stretch>
        </p:blipFill>
        <p:spPr>
          <a:xfrm>
            <a:off x="132451" y="1064913"/>
            <a:ext cx="3401323" cy="3750513"/>
          </a:xfrm>
          <a:prstGeom prst="rect">
            <a:avLst/>
          </a:prstGeom>
        </p:spPr>
      </p:pic>
      <p:sp>
        <p:nvSpPr>
          <p:cNvPr id="21" name="TextBox 20">
            <a:extLst>
              <a:ext uri="{FF2B5EF4-FFF2-40B4-BE49-F238E27FC236}">
                <a16:creationId xmlns:a16="http://schemas.microsoft.com/office/drawing/2014/main" xmlns="" id="{37101A0D-298C-49A5-91E3-239FAC908EF0}"/>
              </a:ext>
            </a:extLst>
          </p:cNvPr>
          <p:cNvSpPr txBox="1"/>
          <p:nvPr/>
        </p:nvSpPr>
        <p:spPr>
          <a:xfrm>
            <a:off x="6971596" y="6351677"/>
            <a:ext cx="5219555" cy="338554"/>
          </a:xfrm>
          <a:prstGeom prst="rect">
            <a:avLst/>
          </a:prstGeom>
          <a:noFill/>
        </p:spPr>
        <p:txBody>
          <a:bodyPr wrap="square" rtlCol="0">
            <a:spAutoFit/>
          </a:bodyPr>
          <a:lstStyle/>
          <a:p>
            <a:r>
              <a:rPr lang="en-US" sz="1600" b="1">
                <a:solidFill>
                  <a:schemeClr val="bg1"/>
                </a:solidFill>
              </a:rPr>
              <a:t>For Scotland’s learners with Scotland’s educators</a:t>
            </a:r>
          </a:p>
        </p:txBody>
      </p:sp>
    </p:spTree>
    <p:extLst>
      <p:ext uri="{BB962C8B-B14F-4D97-AF65-F5344CB8AC3E}">
        <p14:creationId xmlns:p14="http://schemas.microsoft.com/office/powerpoint/2010/main" val="13705574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5794854"/>
            <a:ext cx="12192000" cy="1063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rotWithShape="1">
          <a:blip r:embed="rId3"/>
          <a:srcRect l="23560" t="23657" r="26010" b="31599"/>
          <a:stretch/>
        </p:blipFill>
        <p:spPr>
          <a:xfrm>
            <a:off x="-46348" y="5828876"/>
            <a:ext cx="12303237" cy="1045598"/>
          </a:xfrm>
          <a:prstGeom prst="rect">
            <a:avLst/>
          </a:prstGeom>
        </p:spPr>
      </p:pic>
      <p:sp>
        <p:nvSpPr>
          <p:cNvPr id="3" name="TextBox 2">
            <a:extLst>
              <a:ext uri="{FF2B5EF4-FFF2-40B4-BE49-F238E27FC236}">
                <a16:creationId xmlns:a16="http://schemas.microsoft.com/office/drawing/2014/main" xmlns="" id="{2AC9CFCE-EC52-436A-B17E-DFC8D209C7F8}"/>
              </a:ext>
            </a:extLst>
          </p:cNvPr>
          <p:cNvSpPr txBox="1"/>
          <p:nvPr/>
        </p:nvSpPr>
        <p:spPr>
          <a:xfrm>
            <a:off x="6971596" y="6351677"/>
            <a:ext cx="5219555" cy="338554"/>
          </a:xfrm>
          <a:prstGeom prst="rect">
            <a:avLst/>
          </a:prstGeom>
          <a:noFill/>
        </p:spPr>
        <p:txBody>
          <a:bodyPr wrap="square" rtlCol="0">
            <a:spAutoFit/>
          </a:bodyPr>
          <a:lstStyle/>
          <a:p>
            <a:r>
              <a:rPr lang="en-US" sz="1600" b="1">
                <a:solidFill>
                  <a:schemeClr val="bg1"/>
                </a:solidFill>
              </a:rPr>
              <a:t>For Scotland’s learners with Scotland’s educators</a:t>
            </a:r>
          </a:p>
        </p:txBody>
      </p:sp>
      <p:pic>
        <p:nvPicPr>
          <p:cNvPr id="2" name="Picture 1" descr="A screenshot of a cell phone&#10;&#10;Description generated with very high confidence">
            <a:extLst>
              <a:ext uri="{FF2B5EF4-FFF2-40B4-BE49-F238E27FC236}">
                <a16:creationId xmlns:a16="http://schemas.microsoft.com/office/drawing/2014/main" xmlns="" id="{84DE33B6-6FC1-47D4-AE1E-2803B89DDC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4660" y="672592"/>
            <a:ext cx="11404600" cy="4927600"/>
          </a:xfrm>
          <a:prstGeom prst="rect">
            <a:avLst/>
          </a:prstGeom>
        </p:spPr>
      </p:pic>
      <p:sp>
        <p:nvSpPr>
          <p:cNvPr id="5" name="Rectangle 4">
            <a:extLst>
              <a:ext uri="{FF2B5EF4-FFF2-40B4-BE49-F238E27FC236}">
                <a16:creationId xmlns:a16="http://schemas.microsoft.com/office/drawing/2014/main" xmlns="" id="{F2AED0F3-7B78-454A-A4CE-8B917CC16F0E}"/>
              </a:ext>
            </a:extLst>
          </p:cNvPr>
          <p:cNvSpPr/>
          <p:nvPr/>
        </p:nvSpPr>
        <p:spPr>
          <a:xfrm>
            <a:off x="452474" y="1920357"/>
            <a:ext cx="11405190" cy="367295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91616997"/>
      </p:ext>
    </p:extLst>
  </p:cSld>
  <p:clrMapOvr>
    <a:masterClrMapping/>
  </p:clrMapOvr>
  <p:timing>
    <p:tnLst>
      <p:par>
        <p:cTn id="1" dur="indefinite" restart="never" nodeType="tmRoot"/>
      </p:par>
    </p:tnLst>
  </p:timing>
</p:sld>
</file>

<file path=ppt/theme/theme1.xml><?xml version="1.0" encoding="utf-8"?>
<a:theme xmlns:a="http://schemas.openxmlformats.org/drawingml/2006/main" name="3. Education Scotland Powerpoint Final">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C8A5"/>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FFFFFF"/>
        </a:dk1>
        <a:lt1>
          <a:srgbClr val="FFFFFF"/>
        </a:lt1>
        <a:dk2>
          <a:srgbClr val="FFFFFF"/>
        </a:dk2>
        <a:lt2>
          <a:srgbClr val="808080"/>
        </a:lt2>
        <a:accent1>
          <a:srgbClr val="009BAA"/>
        </a:accent1>
        <a:accent2>
          <a:srgbClr val="B2D235"/>
        </a:accent2>
        <a:accent3>
          <a:srgbClr val="FFFFFF"/>
        </a:accent3>
        <a:accent4>
          <a:srgbClr val="DADADA"/>
        </a:accent4>
        <a:accent5>
          <a:srgbClr val="AACBD2"/>
        </a:accent5>
        <a:accent6>
          <a:srgbClr val="A1BE2F"/>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B8173C7301BF2409817F1DB041393FB" ma:contentTypeVersion="7" ma:contentTypeDescription="Create a new document." ma:contentTypeScope="" ma:versionID="1f6b64da2729d2b3c79a12e8a1907821">
  <xsd:schema xmlns:xsd="http://www.w3.org/2001/XMLSchema" xmlns:xs="http://www.w3.org/2001/XMLSchema" xmlns:p="http://schemas.microsoft.com/office/2006/metadata/properties" xmlns:ns2="5f1981de-7c9c-4861-81b9-f5e419efb58f" xmlns:ns3="96edb645-c6f4-4517-b583-939f05f392af" targetNamespace="http://schemas.microsoft.com/office/2006/metadata/properties" ma:root="true" ma:fieldsID="9a9fd0eebd6b456a29b8b0cbb783a56f" ns2:_="" ns3:_="">
    <xsd:import namespace="5f1981de-7c9c-4861-81b9-f5e419efb58f"/>
    <xsd:import namespace="96edb645-c6f4-4517-b583-939f05f392a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1981de-7c9c-4861-81b9-f5e419efb5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6edb645-c6f4-4517-b583-939f05f392af"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E75B553-2AE0-4B0C-913C-4B15DEBD22D7}">
  <ds:schemaRefs>
    <ds:schemaRef ds:uri="http://schemas.microsoft.com/sharepoint/v3/contenttype/forms"/>
  </ds:schemaRefs>
</ds:datastoreItem>
</file>

<file path=customXml/itemProps2.xml><?xml version="1.0" encoding="utf-8"?>
<ds:datastoreItem xmlns:ds="http://schemas.openxmlformats.org/officeDocument/2006/customXml" ds:itemID="{C0E1454C-32EE-4F51-9840-B989B83786FB}">
  <ds:schemaRefs>
    <ds:schemaRef ds:uri="5f1981de-7c9c-4861-81b9-f5e419efb58f"/>
    <ds:schemaRef ds:uri="96edb645-c6f4-4517-b583-939f05f392a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7967039-C71A-4B84-9858-0728C216CC08}">
  <ds:schemaRefs>
    <ds:schemaRef ds:uri="http://schemas.microsoft.com/office/infopath/2007/PartnerControls"/>
    <ds:schemaRef ds:uri="5f1981de-7c9c-4861-81b9-f5e419efb58f"/>
    <ds:schemaRef ds:uri="http://purl.org/dc/terms/"/>
    <ds:schemaRef ds:uri="http://schemas.microsoft.com/office/2006/documentManagement/types"/>
    <ds:schemaRef ds:uri="96edb645-c6f4-4517-b583-939f05f392af"/>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247</TotalTime>
  <Words>921</Words>
  <Application>Microsoft Office PowerPoint</Application>
  <PresentationFormat>Widescreen</PresentationFormat>
  <Paragraphs>167</Paragraphs>
  <Slides>25</Slides>
  <Notes>25</Notes>
  <HiddenSlides>1</HiddenSlides>
  <MMClips>6</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25</vt:i4>
      </vt:variant>
    </vt:vector>
  </HeadingPairs>
  <TitlesOfParts>
    <vt:vector size="35" baseType="lpstr">
      <vt:lpstr>ＭＳ 明朝</vt:lpstr>
      <vt:lpstr>ＭＳ Ｐゴシック</vt:lpstr>
      <vt:lpstr>Arial</vt:lpstr>
      <vt:lpstr>Arial Bold</vt:lpstr>
      <vt:lpstr>Calibri</vt:lpstr>
      <vt:lpstr>Calibri Light</vt:lpstr>
      <vt:lpstr>Lucida Grande</vt:lpstr>
      <vt:lpstr>Times New Roman</vt:lpstr>
      <vt:lpstr>Wingdings</vt:lpstr>
      <vt:lpstr>3. Education Scotland Powerpoint Final</vt:lpstr>
      <vt:lpstr>PowerPoint Presentation</vt:lpstr>
      <vt:lpstr>PowerPoint Presentation</vt:lpstr>
      <vt:lpstr>Digital Technologies in context:   Aspirations for learners and the future talent pipeline</vt:lpstr>
      <vt:lpstr>What are young people doing online?</vt:lpstr>
      <vt:lpstr>PowerPoint Presentation</vt:lpstr>
      <vt:lpstr>Know your 5Rights</vt:lpstr>
      <vt:lpstr>Good behaviours and precautions </vt:lpstr>
      <vt:lpstr>Audience</vt:lpstr>
      <vt:lpstr>PowerPoint Presentation</vt:lpstr>
      <vt:lpstr>PowerPoint Presentation</vt:lpstr>
      <vt:lpstr>PowerPoint Presentation</vt:lpstr>
      <vt:lpstr>PowerPoint Presentation</vt:lpstr>
      <vt:lpstr>PowerPoint Presentation</vt:lpstr>
      <vt:lpstr>PowerPoint Presentation</vt:lpstr>
      <vt:lpstr>The internet as a place – not a thing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Cyber Resilience and Internet Safety (CRIS) Award</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Milliken G (George)</dc:creator>
  <cp:lastModifiedBy>Bernadette Kelly</cp:lastModifiedBy>
  <cp:revision>637</cp:revision>
  <cp:lastPrinted>2019-05-21T17:53:14Z</cp:lastPrinted>
  <dcterms:modified xsi:type="dcterms:W3CDTF">2019-06-11T13:19:41Z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0x010100CB8173C7301BF2409817F1DB041393FB</vt:lpwstr>
  </property>
  <property fmtid="{D5CDD505-2E9C-101B-9397-08002B2CF9AE}" pid="3" name="_dlc_DocIdItemGuid">
    <vt:lpwstr>c74d0d01-22fa-4460-a599-e806a271597e</vt:lpwstr>
  </property>
</Properties>
</file>