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fntdata" ContentType="application/x-fontdata"/>
  <Default Extension="jpg" ContentType="image/jpeg"/>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5" r:id="rId4"/>
  </p:sldMasterIdLst>
  <p:notesMasterIdLst>
    <p:notesMasterId r:id="rId16"/>
  </p:notesMasterIdLst>
  <p:sldIdLst>
    <p:sldId id="371" r:id="rId5"/>
    <p:sldId id="372" r:id="rId6"/>
    <p:sldId id="373" r:id="rId7"/>
    <p:sldId id="374" r:id="rId8"/>
    <p:sldId id="370" r:id="rId9"/>
    <p:sldId id="350" r:id="rId10"/>
    <p:sldId id="340" r:id="rId11"/>
    <p:sldId id="356" r:id="rId12"/>
    <p:sldId id="357" r:id="rId13"/>
    <p:sldId id="358" r:id="rId14"/>
    <p:sldId id="354" r:id="rId15"/>
  </p:sldIdLst>
  <p:sldSz cx="9144000" cy="5143500" type="screen16x9"/>
  <p:notesSz cx="6858000" cy="9144000"/>
  <p:embeddedFontLst>
    <p:embeddedFont>
      <p:font typeface="Wingdings 3" panose="05040102010807070707" pitchFamily="18" charset="2"/>
      <p:regular r:id="rId17"/>
    </p:embeddedFont>
    <p:embeddedFont>
      <p:font typeface="Trebuchet MS" panose="020B0603020202020204"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6A72721-9692-4CF2-BBC1-083FD20BAA46}">
  <a:tblStyle styleId="{66A72721-9692-4CF2-BBC1-083FD20BAA4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49393" autoAdjust="0"/>
  </p:normalViewPr>
  <p:slideViewPr>
    <p:cSldViewPr snapToGrid="0">
      <p:cViewPr varScale="1">
        <p:scale>
          <a:sx n="46" d="100"/>
          <a:sy n="46" d="100"/>
        </p:scale>
        <p:origin x="10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Cuisenaire Rods are</a:t>
            </a:r>
            <a:r>
              <a:rPr lang="en-GB" baseline="0" dirty="0"/>
              <a:t> proportional number sticks ranging from 1cm to 10cms in length, in increments of 1cm.  Each length is represented by a different colour.  No rod has a value in itself.  You can choose any sized rod as the unit.  The smallest rod, a white cm cube, is 1 cm long. The longest, the orange, is 10 </a:t>
            </a:r>
            <a:r>
              <a:rPr lang="en-GB" baseline="0" dirty="0" err="1"/>
              <a:t>cms</a:t>
            </a:r>
            <a:r>
              <a:rPr lang="en-GB" baseline="0" dirty="0"/>
              <a:t>.</a:t>
            </a:r>
            <a:r>
              <a:rPr lang="en-GB" dirty="0"/>
              <a:t> Cuisenaire rods are a hands on teaching resource</a:t>
            </a:r>
            <a:r>
              <a:rPr lang="en-GB" baseline="0" dirty="0"/>
              <a:t> that provide an interactive way to explore maths and learn mathematical concepts.  They are used with a wide range of learners and at St. Margaret’s they are used throughout the school at Early level, First level and Second level. </a:t>
            </a:r>
          </a:p>
          <a:p>
            <a:pPr marL="0" lvl="0" indent="0" algn="l" rtl="0">
              <a:spcBef>
                <a:spcPts val="0"/>
              </a:spcBef>
              <a:spcAft>
                <a:spcPts val="0"/>
              </a:spcAft>
              <a:buNone/>
            </a:pPr>
            <a:endParaRPr lang="en-GB" baseline="0" dirty="0"/>
          </a:p>
          <a:p>
            <a:pPr marL="0" lvl="0" indent="0" algn="l" rtl="0">
              <a:spcBef>
                <a:spcPts val="0"/>
              </a:spcBef>
              <a:spcAft>
                <a:spcPts val="0"/>
              </a:spcAft>
              <a:buNone/>
            </a:pPr>
            <a:r>
              <a:rPr lang="en-GB" baseline="0" dirty="0"/>
              <a:t>Cuisenaire Rods can be used in various different ways.  Some examples are counting, sequences, patterns, addition and subtraction, multiplication and division and fractions. We are going to have a look at some of these in the next few slides.</a:t>
            </a:r>
          </a:p>
          <a:p>
            <a:pPr marL="0" lvl="0" indent="0" algn="l" rtl="0">
              <a:spcBef>
                <a:spcPts val="0"/>
              </a:spcBef>
              <a:spcAft>
                <a:spcPts val="0"/>
              </a:spcAft>
              <a:buNone/>
            </a:pPr>
            <a:endParaRPr lang="en-GB" baseline="0"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6223324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This slide shows a typical problem solving calculation at Second Level</a:t>
            </a:r>
          </a:p>
          <a:p>
            <a:pPr marL="158750" indent="0">
              <a:buNone/>
            </a:pPr>
            <a:endParaRPr lang="en-GB" dirty="0"/>
          </a:p>
          <a:p>
            <a:pPr marL="158750" indent="0">
              <a:buNone/>
            </a:pPr>
            <a:r>
              <a:rPr lang="en-GB" dirty="0"/>
              <a:t>At this level, the bar model can be used to help children makes sense of calculations involving a fraction of an amount or quantity. </a:t>
            </a:r>
          </a:p>
          <a:p>
            <a:pPr marL="158750" indent="0">
              <a:buNone/>
            </a:pPr>
            <a:endParaRPr lang="en-GB" dirty="0"/>
          </a:p>
          <a:p>
            <a:pPr marL="158750" indent="0">
              <a:buNone/>
            </a:pPr>
            <a:r>
              <a:rPr lang="en-GB" dirty="0"/>
              <a:t>(click1)  In this example, pupils have been asked to find 4/6 of 48kg.</a:t>
            </a:r>
          </a:p>
          <a:p>
            <a:pPr marL="158750" indent="0">
              <a:buNone/>
            </a:pPr>
            <a:endParaRPr lang="en-GB" dirty="0"/>
          </a:p>
          <a:p>
            <a:pPr marL="158750" indent="0">
              <a:buNone/>
            </a:pPr>
            <a:r>
              <a:rPr lang="en-GB" dirty="0"/>
              <a:t>What pupils know is that the whole is 48 (click2) So they can create a whole bar to represent that. </a:t>
            </a:r>
          </a:p>
          <a:p>
            <a:pPr marL="158750" indent="0">
              <a:buNone/>
            </a:pPr>
            <a:endParaRPr lang="en-GB" dirty="0"/>
          </a:p>
          <a:p>
            <a:pPr marL="158750" indent="0">
              <a:buNone/>
            </a:pPr>
            <a:r>
              <a:rPr lang="en-GB" dirty="0"/>
              <a:t>Pupils now need to think about what they are trying to find – four sixths. </a:t>
            </a:r>
          </a:p>
          <a:p>
            <a:pPr marL="158750" indent="0">
              <a:buNone/>
            </a:pPr>
            <a:endParaRPr lang="en-GB" dirty="0"/>
          </a:p>
          <a:p>
            <a:pPr marL="158750" indent="0">
              <a:buNone/>
            </a:pPr>
            <a:r>
              <a:rPr lang="en-GB" dirty="0"/>
              <a:t>It is important to then split the whole into six equal parts (click3) so that they can find one sixth first. </a:t>
            </a:r>
          </a:p>
          <a:p>
            <a:pPr marL="158750" indent="0">
              <a:buNone/>
            </a:pPr>
            <a:endParaRPr lang="en-GB" dirty="0"/>
          </a:p>
          <a:p>
            <a:pPr marL="158750" indent="0">
              <a:buNone/>
            </a:pPr>
            <a:r>
              <a:rPr lang="en-GB" dirty="0"/>
              <a:t>From there, pupils can use their times table facts to divide 48 by 6.  So they know that one sixth is worth 8 (click4, click 5). </a:t>
            </a:r>
          </a:p>
          <a:p>
            <a:pPr marL="158750" indent="0">
              <a:buNone/>
            </a:pPr>
            <a:endParaRPr lang="en-GB" dirty="0"/>
          </a:p>
          <a:p>
            <a:pPr marL="158750" indent="0">
              <a:buNone/>
            </a:pPr>
            <a:r>
              <a:rPr lang="en-GB" dirty="0"/>
              <a:t>Now that pupils know what one sixth is worth, they can represent four sixths on their bar model, by colouring in 4 parts like so. (click 6) </a:t>
            </a:r>
          </a:p>
          <a:p>
            <a:pPr marL="158750" indent="0">
              <a:buNone/>
            </a:pPr>
            <a:endParaRPr lang="en-GB" dirty="0"/>
          </a:p>
          <a:p>
            <a:pPr marL="158750" indent="0">
              <a:buNone/>
            </a:pPr>
            <a:r>
              <a:rPr lang="en-GB" dirty="0"/>
              <a:t>Pupils know that each part is worth 8, so now they can multiply 8 by 4 (click7) to work out what four sixths of 48 is (click 8). </a:t>
            </a:r>
          </a:p>
          <a:p>
            <a:pPr marL="158750" indent="0">
              <a:buNone/>
            </a:pPr>
            <a:endParaRPr lang="en-GB" dirty="0"/>
          </a:p>
          <a:p>
            <a:pPr marL="158750" indent="0">
              <a:buNone/>
            </a:pPr>
            <a:r>
              <a:rPr lang="en-GB" dirty="0"/>
              <a:t>The bar model has helped pupils to visualise the problem to calculate four sixths of 48kg is 32 kg.</a:t>
            </a:r>
          </a:p>
          <a:p>
            <a:pPr marL="158750" indent="0">
              <a:buNone/>
            </a:pPr>
            <a:endParaRPr lang="en-GB" dirty="0"/>
          </a:p>
          <a:p>
            <a:pPr marL="158750" indent="0">
              <a:buNone/>
            </a:pPr>
            <a:endParaRPr lang="en-GB" dirty="0"/>
          </a:p>
        </p:txBody>
      </p:sp>
      <p:sp>
        <p:nvSpPr>
          <p:cNvPr id="4" name="Slide Number Placeholder 3"/>
          <p:cNvSpPr>
            <a:spLocks noGrp="1"/>
          </p:cNvSpPr>
          <p:nvPr>
            <p:ph type="sldNum" sz="quarter" idx="5"/>
          </p:nvPr>
        </p:nvSpPr>
        <p:spPr/>
        <p:txBody>
          <a:bodyPr/>
          <a:lstStyle/>
          <a:p>
            <a:fld id="{EB43965A-1E23-4351-8B93-A7C078E69674}" type="slidenum">
              <a:rPr lang="en-US" smtClean="0"/>
              <a:t>10</a:t>
            </a:fld>
            <a:endParaRPr lang="en-US"/>
          </a:p>
        </p:txBody>
      </p:sp>
    </p:spTree>
    <p:extLst>
      <p:ext uri="{BB962C8B-B14F-4D97-AF65-F5344CB8AC3E}">
        <p14:creationId xmlns:p14="http://schemas.microsoft.com/office/powerpoint/2010/main" val="288391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GB" b="1" dirty="0"/>
              <a:t>Abstract</a:t>
            </a:r>
            <a:endParaRPr lang="en-US" b="1" dirty="0"/>
          </a:p>
          <a:p>
            <a:pPr>
              <a:buNone/>
            </a:pPr>
            <a:endParaRPr lang="en-GB" dirty="0"/>
          </a:p>
          <a:p>
            <a:pPr>
              <a:buNone/>
            </a:pPr>
            <a:r>
              <a:rPr lang="en-GB" dirty="0"/>
              <a:t>As mentioned in the Bar Modelling examples, the abstract form is the part that most pupils and adults think of as ‘the maths’, where numbers and symbols are involved. </a:t>
            </a:r>
            <a:endParaRPr lang="en-US" dirty="0"/>
          </a:p>
          <a:p>
            <a:pPr>
              <a:buNone/>
            </a:pPr>
            <a:endParaRPr lang="en-GB" dirty="0"/>
          </a:p>
          <a:p>
            <a:pPr>
              <a:buNone/>
            </a:pPr>
            <a:r>
              <a:rPr lang="en-GB" dirty="0"/>
              <a:t>Concrete materials and pictorial representations are used to facilitate conceptual understanding to help children make sense of ‘the abstract’. </a:t>
            </a:r>
          </a:p>
          <a:p>
            <a:pPr>
              <a:buNone/>
            </a:pPr>
            <a:endParaRPr lang="en-GB" dirty="0"/>
          </a:p>
          <a:p>
            <a:pPr>
              <a:buNone/>
            </a:pPr>
            <a:r>
              <a:rPr lang="en-GB" dirty="0"/>
              <a:t>You may or may not know that our brains do not like abstract. Looking at a page of calculations or algebra, for some, can look confusing and can cause some people to think maths is difficult, particularly for those who suffer with Maths anxiety.</a:t>
            </a:r>
            <a:endParaRPr lang="en-US" dirty="0"/>
          </a:p>
          <a:p>
            <a:pPr>
              <a:buNone/>
            </a:pPr>
            <a:endParaRPr lang="en-GB" dirty="0"/>
          </a:p>
          <a:p>
            <a:pPr>
              <a:buNone/>
            </a:pPr>
            <a:r>
              <a:rPr lang="en-GB" dirty="0"/>
              <a:t>Often children who struggle with maths do so because they do not understand the maths behind the abstract, so using a CPA approach can help children visualise concepts which leads to a deeper understanding of the abstract. </a:t>
            </a:r>
            <a:endParaRPr lang="en-US" dirty="0"/>
          </a:p>
          <a:p>
            <a:pPr>
              <a:buNone/>
            </a:pPr>
            <a:endParaRPr lang="en-GB" dirty="0"/>
          </a:p>
          <a:p>
            <a:pPr>
              <a:buNone/>
            </a:pPr>
            <a:endParaRPr lang="en-GB" dirty="0"/>
          </a:p>
          <a:p>
            <a:pPr>
              <a:buNone/>
            </a:pPr>
            <a:r>
              <a:rPr lang="en-GB" b="1" dirty="0"/>
              <a:t>What to expect at St Margarets Primary School</a:t>
            </a:r>
            <a:endParaRPr lang="en-US" b="1" dirty="0"/>
          </a:p>
          <a:p>
            <a:pPr>
              <a:buNone/>
            </a:pPr>
            <a:endParaRPr lang="en-GB" dirty="0"/>
          </a:p>
          <a:p>
            <a:pPr>
              <a:buNone/>
            </a:pPr>
            <a:r>
              <a:rPr lang="en-GB" dirty="0"/>
              <a:t>All teaching and learning in Numeracy at St Margaret’s is leading children to become efficient at using the abstract form to represent calculations. </a:t>
            </a:r>
          </a:p>
          <a:p>
            <a:pPr>
              <a:buNone/>
            </a:pPr>
            <a:endParaRPr lang="en-GB" dirty="0"/>
          </a:p>
          <a:p>
            <a:pPr>
              <a:buNone/>
            </a:pPr>
            <a:r>
              <a:rPr lang="en-GB" dirty="0"/>
              <a:t>Children will be provided with opportunities to discuss and apply the strategies they have learned through daily number talks, incorporated into their daily maths lessons.  During number talks, children can learn from each other to develop the effectiveness of their mental or written strategies of solving a calculation.</a:t>
            </a:r>
          </a:p>
          <a:p>
            <a:pPr>
              <a:buNone/>
            </a:pPr>
            <a:endParaRPr lang="en-GB" dirty="0"/>
          </a:p>
          <a:p>
            <a:pPr>
              <a:buNone/>
            </a:pPr>
            <a:r>
              <a:rPr lang="en-GB" dirty="0"/>
              <a:t>Please click to the next slides for further examples of Number Talks.  </a:t>
            </a:r>
            <a:endParaRPr lang="en-US" dirty="0"/>
          </a:p>
          <a:p>
            <a:pPr marL="0" lvl="0" indent="0" algn="l">
              <a:spcBef>
                <a:spcPts val="0"/>
              </a:spcBef>
              <a:spcAft>
                <a:spcPts val="0"/>
              </a:spcAft>
              <a:buNone/>
            </a:pPr>
            <a:endParaRPr dirty="0"/>
          </a:p>
        </p:txBody>
      </p:sp>
    </p:spTree>
    <p:extLst>
      <p:ext uri="{BB962C8B-B14F-4D97-AF65-F5344CB8AC3E}">
        <p14:creationId xmlns:p14="http://schemas.microsoft.com/office/powerpoint/2010/main" val="23746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Here are some examples, from Early level, of children using Cuisenaire</a:t>
            </a:r>
            <a:r>
              <a:rPr lang="en-GB" baseline="0" dirty="0"/>
              <a:t> Rods during free play.  </a:t>
            </a:r>
            <a:r>
              <a:rPr lang="en-GB" dirty="0"/>
              <a:t>First of all, free play is a very important</a:t>
            </a:r>
            <a:r>
              <a:rPr lang="en-GB" baseline="0" dirty="0"/>
              <a:t> aspect of getting to know the Cuisenaire Rods.  Through play, children produce many different patterns and objects.  This helps them to build on their mathematical knowledge.  They discover that rods with the same colour are the same length, they discover that rods of different colours have different lengths and equal lengths can be made by putting different rods together. </a:t>
            </a:r>
          </a:p>
          <a:p>
            <a:pPr marL="0" lvl="0" indent="0" algn="l" rtl="0">
              <a:spcBef>
                <a:spcPts val="0"/>
              </a:spcBef>
              <a:spcAft>
                <a:spcPts val="0"/>
              </a:spcAft>
              <a:buNone/>
            </a:pPr>
            <a:endParaRPr lang="en-GB" baseline="0" dirty="0"/>
          </a:p>
          <a:p>
            <a:pPr marL="0" lvl="0" indent="0" algn="l" rtl="0">
              <a:spcBef>
                <a:spcPts val="0"/>
              </a:spcBef>
              <a:spcAft>
                <a:spcPts val="0"/>
              </a:spcAft>
              <a:buNone/>
            </a:pPr>
            <a:r>
              <a:rPr lang="en-GB" baseline="0" dirty="0"/>
              <a:t>In the photograph on the left this child has created a zip line that goes all the way into the water.  He was able to show me how it worked, he explained that the blue rods represented the water and told me that it had to be balanced on each side or else you would end up falling off the zip line and into the water.  </a:t>
            </a:r>
            <a:endParaRPr dirty="0"/>
          </a:p>
        </p:txBody>
      </p:sp>
    </p:spTree>
    <p:extLst>
      <p:ext uri="{BB962C8B-B14F-4D97-AF65-F5344CB8AC3E}">
        <p14:creationId xmlns:p14="http://schemas.microsoft.com/office/powerpoint/2010/main" val="304850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These</a:t>
            </a:r>
            <a:r>
              <a:rPr lang="en-GB" baseline="0" dirty="0"/>
              <a:t> are some examples of how the Cuisenaire Rods are used for counting at Early level within a P1 classroom.  The video on the left shows a child using the rods to count to 10.  She has made a stairway with the rods and as she counts up,  to 10 she knows that the numbers are getting larger because the rods are getting taller.</a:t>
            </a:r>
          </a:p>
          <a:p>
            <a:pPr marL="0" lvl="0" indent="0" algn="l" rtl="0">
              <a:spcBef>
                <a:spcPts val="0"/>
              </a:spcBef>
              <a:spcAft>
                <a:spcPts val="0"/>
              </a:spcAft>
              <a:buNone/>
            </a:pPr>
            <a:endParaRPr lang="en-GB" baseline="0" dirty="0"/>
          </a:p>
          <a:p>
            <a:pPr marL="0" lvl="0" indent="0" algn="l" rtl="0">
              <a:spcBef>
                <a:spcPts val="0"/>
              </a:spcBef>
              <a:spcAft>
                <a:spcPts val="0"/>
              </a:spcAft>
              <a:buNone/>
            </a:pPr>
            <a:r>
              <a:rPr lang="en-GB" baseline="0" dirty="0"/>
              <a:t>The middle photograph shows how the Cuisenaire Rods can be use to represent numbers to 10.  We were finding out which rod represents each number up to 10.  With the smallest white rod being 1, in this case, we were finding out what we would call the red rod.  The children found out that the red rod was 2, because it comes next, after 1 AND because it has the same length as two 1s. This shows that one 2 has the SAME value as two 1s.  In the video on the right of the slide, the child is investigating the orange rod.  She counts 10 1s and knows that this means the orange rod is worth 10.  From this we can then ask the question what does the yellow rod represent? Or what does the black rod represent?</a:t>
            </a:r>
          </a:p>
          <a:p>
            <a:pPr marL="0" lvl="0" indent="0" algn="l" rtl="0">
              <a:spcBef>
                <a:spcPts val="0"/>
              </a:spcBef>
              <a:spcAft>
                <a:spcPts val="0"/>
              </a:spcAft>
              <a:buNone/>
            </a:pPr>
            <a:endParaRPr lang="en-GB" baseline="0" dirty="0"/>
          </a:p>
          <a:p>
            <a:pPr marL="0" lvl="0" indent="0" algn="l" rtl="0">
              <a:spcBef>
                <a:spcPts val="0"/>
              </a:spcBef>
              <a:spcAft>
                <a:spcPts val="0"/>
              </a:spcAft>
              <a:buNone/>
            </a:pPr>
            <a:r>
              <a:rPr lang="en-GB" baseline="0" dirty="0"/>
              <a:t>In the bottom photograph here the Cuisenaire Rods are being used to investigate number bonds to 10.  It gives the child a visual representation of what the sum 9 + 1 = 10 looks like.</a:t>
            </a:r>
          </a:p>
          <a:p>
            <a:pPr marL="0" lvl="0" indent="0" algn="l" rtl="0">
              <a:spcBef>
                <a:spcPts val="0"/>
              </a:spcBef>
              <a:spcAft>
                <a:spcPts val="0"/>
              </a:spcAft>
              <a:buNone/>
            </a:pPr>
            <a:endParaRPr lang="en-GB" baseline="0"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683143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These are examples of how Cuisenaire Rods are</a:t>
            </a:r>
            <a:r>
              <a:rPr lang="en-GB" baseline="0" dirty="0"/>
              <a:t> used further up the school.  The photograph on the left shows an example of a task where the values of the Cuisenaire rods are given.  You can see from the key that the teacher here has chosen 1 to 10.  The task is to create the picture shown on the screen.  The children are then asked to find the value which means they would have to add up the value of all the rods to find the total.   For this example orange represents 10, yellow 5 and green 2.  So we would add up 10 + 5 + 5 + 3 = 23.  The next task is to find other ways to make 23 and show their working.  Children have great fun creating their own pictures and adding them up.</a:t>
            </a:r>
          </a:p>
          <a:p>
            <a:pPr marL="0" lvl="0" indent="0" algn="l" rtl="0">
              <a:spcBef>
                <a:spcPts val="0"/>
              </a:spcBef>
              <a:spcAft>
                <a:spcPts val="0"/>
              </a:spcAft>
              <a:buNone/>
            </a:pPr>
            <a:endParaRPr lang="en-GB" baseline="0" dirty="0"/>
          </a:p>
          <a:p>
            <a:pPr marL="0" lvl="0" indent="0" algn="l" rtl="0">
              <a:spcBef>
                <a:spcPts val="0"/>
              </a:spcBef>
              <a:spcAft>
                <a:spcPts val="0"/>
              </a:spcAft>
              <a:buNone/>
            </a:pPr>
            <a:r>
              <a:rPr lang="en-GB" baseline="0" dirty="0"/>
              <a:t>The photograph on the right shows the result of a maths challenge where the children were set the task of arranging the Cuisenaire rods to create a face that equals the value of 100.   Again the children have great fun doing this and love comparing their many different creations.   </a:t>
            </a:r>
            <a:endParaRPr dirty="0"/>
          </a:p>
        </p:txBody>
      </p:sp>
    </p:spTree>
    <p:extLst>
      <p:ext uri="{BB962C8B-B14F-4D97-AF65-F5344CB8AC3E}">
        <p14:creationId xmlns:p14="http://schemas.microsoft.com/office/powerpoint/2010/main" val="3562559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This</a:t>
            </a:r>
            <a:r>
              <a:rPr lang="en-GB" baseline="0" dirty="0"/>
              <a:t> slide shows work done in Second level on fractions using the Cuisenaire rods.  In this lesson, the class teacher called out fractions of a number and the children had to show this using the rods.  For example they had to show ½ of 4, 1/3 of 9 and 2/3 of 6.   </a:t>
            </a:r>
          </a:p>
          <a:p>
            <a:pPr marL="0" lvl="0" indent="0" algn="l" rtl="0">
              <a:spcBef>
                <a:spcPts val="0"/>
              </a:spcBef>
              <a:spcAft>
                <a:spcPts val="0"/>
              </a:spcAft>
              <a:buNone/>
            </a:pPr>
            <a:endParaRPr lang="en-GB" baseline="0" dirty="0"/>
          </a:p>
          <a:p>
            <a:pPr marL="0" lvl="0" indent="0" algn="l" rtl="0">
              <a:spcBef>
                <a:spcPts val="0"/>
              </a:spcBef>
              <a:spcAft>
                <a:spcPts val="0"/>
              </a:spcAft>
              <a:buNone/>
            </a:pPr>
            <a:r>
              <a:rPr lang="en-GB" baseline="0" dirty="0"/>
              <a:t>This class also used the rods for equivalent fractions where they had to find and show the fractions that are equal to  one whole, ½ or ¼.</a:t>
            </a:r>
          </a:p>
          <a:p>
            <a:pPr marL="0" lvl="0" indent="0" algn="l" rtl="0">
              <a:spcBef>
                <a:spcPts val="0"/>
              </a:spcBef>
              <a:spcAft>
                <a:spcPts val="0"/>
              </a:spcAft>
              <a:buNone/>
            </a:pPr>
            <a:endParaRPr lang="en-GB" baseline="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baseline="0" dirty="0"/>
              <a:t>One pupil’s feedback on using the Cuisenaire rods for fractions was “ I love using the Cuisenaire rods.  I think they help me to do fractions because they make it less challenging and fun.  I like them because they are easy to use.”</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37759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100" b="1" i="0" u="none" strike="noStrike" cap="none" dirty="0">
                <a:solidFill>
                  <a:srgbClr val="000000"/>
                </a:solidFill>
                <a:effectLst/>
                <a:latin typeface="Arial"/>
                <a:cs typeface="Arial"/>
                <a:sym typeface="Arial"/>
              </a:rPr>
              <a:t>Pictorial Representations</a:t>
            </a:r>
          </a:p>
          <a:p>
            <a:pPr marL="0" lvl="0" indent="0" algn="l" rtl="0">
              <a:spcBef>
                <a:spcPts val="0"/>
              </a:spcBef>
              <a:spcAft>
                <a:spcPts val="0"/>
              </a:spcAft>
              <a:buNone/>
            </a:pPr>
            <a:endParaRPr lang="en-GB" sz="1100" b="1" i="0" u="none" strike="noStrike" cap="none" dirty="0">
              <a:solidFill>
                <a:srgbClr val="000000"/>
              </a:solidFill>
              <a:effectLst/>
              <a:latin typeface="Arial"/>
              <a:ea typeface="Arial"/>
              <a:cs typeface="Arial"/>
              <a:sym typeface="Arial"/>
            </a:endParaRPr>
          </a:p>
          <a:p>
            <a:pPr marL="0" indent="0">
              <a:buNone/>
            </a:pPr>
            <a:r>
              <a:rPr lang="en-GB" sz="1100" b="0" i="0" u="none" strike="noStrike" cap="none" dirty="0">
                <a:solidFill>
                  <a:srgbClr val="000000"/>
                </a:solidFill>
                <a:effectLst/>
                <a:latin typeface="Arial"/>
                <a:ea typeface="Arial"/>
                <a:cs typeface="Arial"/>
                <a:sym typeface="Arial"/>
              </a:rPr>
              <a:t>The pictorial part </a:t>
            </a:r>
            <a:r>
              <a:rPr lang="en-GB" dirty="0"/>
              <a:t>of the CPA teaching approach is</a:t>
            </a:r>
            <a:r>
              <a:rPr lang="en-GB" sz="1100" b="0" i="0" u="none" strike="noStrike" cap="none" dirty="0">
                <a:solidFill>
                  <a:srgbClr val="000000"/>
                </a:solidFill>
                <a:effectLst/>
                <a:latin typeface="Arial"/>
                <a:ea typeface="Arial"/>
                <a:cs typeface="Arial"/>
                <a:sym typeface="Arial"/>
              </a:rPr>
              <a:t> where </a:t>
            </a:r>
            <a:r>
              <a:rPr lang="en-GB" dirty="0"/>
              <a:t>the maths</a:t>
            </a:r>
            <a:r>
              <a:rPr lang="en-GB" sz="1100" b="0" i="0" u="none" strike="noStrike" cap="none" dirty="0">
                <a:solidFill>
                  <a:srgbClr val="000000"/>
                </a:solidFill>
                <a:effectLst/>
                <a:latin typeface="Arial"/>
                <a:ea typeface="Arial"/>
                <a:cs typeface="Arial"/>
                <a:sym typeface="Arial"/>
              </a:rPr>
              <a:t> is represented </a:t>
            </a:r>
            <a:r>
              <a:rPr lang="en-GB" dirty="0"/>
              <a:t>using</a:t>
            </a:r>
            <a:r>
              <a:rPr lang="en-GB" sz="1100" b="0" i="0" u="none" strike="noStrike" cap="none" dirty="0">
                <a:solidFill>
                  <a:srgbClr val="000000"/>
                </a:solidFill>
                <a:effectLst/>
                <a:latin typeface="Arial"/>
                <a:ea typeface="Arial"/>
                <a:cs typeface="Arial"/>
                <a:sym typeface="Arial"/>
              </a:rPr>
              <a:t> diagrams and </a:t>
            </a:r>
            <a:r>
              <a:rPr lang="en-GB" dirty="0"/>
              <a:t>images.</a:t>
            </a:r>
          </a:p>
          <a:p>
            <a:pPr marL="0" indent="0">
              <a:buNone/>
            </a:pPr>
            <a:endParaRPr lang="en-GB" dirty="0"/>
          </a:p>
          <a:p>
            <a:pPr marL="0" indent="0">
              <a:buNone/>
            </a:pPr>
            <a:r>
              <a:rPr lang="en-GB" dirty="0"/>
              <a:t>This can often be a representation of the concrete</a:t>
            </a:r>
            <a:r>
              <a:rPr lang="en-GB" sz="1100" b="0" i="0" u="none" strike="noStrike" cap="none" dirty="0">
                <a:solidFill>
                  <a:srgbClr val="000000"/>
                </a:solidFill>
                <a:effectLst/>
                <a:latin typeface="Arial"/>
                <a:ea typeface="Arial"/>
                <a:cs typeface="Arial"/>
                <a:sym typeface="Arial"/>
              </a:rPr>
              <a:t> materials that children have </a:t>
            </a:r>
            <a:r>
              <a:rPr lang="en-GB" dirty="0"/>
              <a:t>used.  </a:t>
            </a:r>
          </a:p>
          <a:p>
            <a:pPr marL="0" lvl="0" indent="0" algn="l" rtl="0">
              <a:spcBef>
                <a:spcPts val="0"/>
              </a:spcBef>
              <a:spcAft>
                <a:spcPts val="0"/>
              </a:spcAft>
              <a:buNone/>
            </a:pPr>
            <a:endParaRPr lang="en-GB" sz="1100" b="1" i="0" u="none" strike="noStrike" cap="none" dirty="0">
              <a:solidFill>
                <a:srgbClr val="000000"/>
              </a:solidFill>
              <a:effectLst/>
              <a:latin typeface="Arial"/>
              <a:cs typeface="Arial"/>
              <a:sym typeface="Arial"/>
            </a:endParaRPr>
          </a:p>
          <a:p>
            <a:pPr marL="0" lvl="0" indent="0" algn="l" rtl="0">
              <a:spcBef>
                <a:spcPts val="0"/>
              </a:spcBef>
              <a:spcAft>
                <a:spcPts val="0"/>
              </a:spcAft>
              <a:buNone/>
            </a:pPr>
            <a:endParaRPr lang="en-GB" sz="1100" b="0" i="0" u="none" strike="noStrike" cap="none" dirty="0">
              <a:solidFill>
                <a:srgbClr val="000000"/>
              </a:solidFill>
              <a:effectLst/>
              <a:latin typeface="Arial"/>
              <a:cs typeface="Arial"/>
              <a:sym typeface="Arial"/>
            </a:endParaRPr>
          </a:p>
          <a:p>
            <a:pPr marL="0" lvl="0" indent="0" algn="l" rtl="0">
              <a:spcBef>
                <a:spcPts val="0"/>
              </a:spcBef>
              <a:spcAft>
                <a:spcPts val="0"/>
              </a:spcAft>
              <a:buNone/>
            </a:pPr>
            <a:r>
              <a:rPr lang="en-GB" b="1" dirty="0"/>
              <a:t>What to</a:t>
            </a:r>
            <a:r>
              <a:rPr lang="en-GB" b="1" baseline="0" dirty="0"/>
              <a:t> expect at St Margaret’s Primary School</a:t>
            </a:r>
          </a:p>
          <a:p>
            <a:pPr marL="0" lvl="0" indent="0" algn="l" rtl="0">
              <a:spcBef>
                <a:spcPts val="0"/>
              </a:spcBef>
              <a:spcAft>
                <a:spcPts val="0"/>
              </a:spcAft>
              <a:buNone/>
            </a:pPr>
            <a:endParaRPr lang="en-GB" baseline="0" dirty="0"/>
          </a:p>
          <a:p>
            <a:pPr marL="0" indent="0">
              <a:buNone/>
            </a:pPr>
            <a:r>
              <a:rPr lang="en-GB" dirty="0"/>
              <a:t>At St Margaret’s the pictorial</a:t>
            </a:r>
            <a:r>
              <a:rPr lang="en-GB" baseline="0" dirty="0"/>
              <a:t> stage will be introduced when </a:t>
            </a:r>
            <a:r>
              <a:rPr lang="en-GB" dirty="0"/>
              <a:t>the child</a:t>
            </a:r>
            <a:r>
              <a:rPr lang="en-GB" baseline="0" dirty="0"/>
              <a:t> </a:t>
            </a:r>
            <a:r>
              <a:rPr lang="en-GB" dirty="0"/>
              <a:t>has explored a new concept using suitable concrete materials and has developed confidence</a:t>
            </a:r>
            <a:r>
              <a:rPr lang="en-GB" baseline="0" dirty="0"/>
              <a:t> with </a:t>
            </a:r>
            <a:r>
              <a:rPr lang="en-GB" dirty="0"/>
              <a:t>using these resources as a strategy to solve a maths problem.  </a:t>
            </a:r>
          </a:p>
          <a:p>
            <a:pPr marL="0" indent="0">
              <a:buNone/>
            </a:pPr>
            <a:endParaRPr lang="en-GB" dirty="0"/>
          </a:p>
          <a:p>
            <a:pPr marL="0" indent="0">
              <a:buNone/>
            </a:pPr>
            <a:r>
              <a:rPr lang="en-GB" dirty="0"/>
              <a:t>Diagrams,</a:t>
            </a:r>
            <a:r>
              <a:rPr lang="en-GB" baseline="0" dirty="0"/>
              <a:t> number lines or pictures can </a:t>
            </a:r>
            <a:r>
              <a:rPr lang="en-GB" dirty="0"/>
              <a:t>then be introduced to represent</a:t>
            </a:r>
            <a:r>
              <a:rPr lang="en-GB" baseline="0" dirty="0"/>
              <a:t> the maths that is taking place with the concrete materials.</a:t>
            </a:r>
            <a:r>
              <a:rPr lang="en-GB" dirty="0"/>
              <a:t> </a:t>
            </a:r>
            <a:r>
              <a:rPr lang="en-GB" baseline="0" dirty="0"/>
              <a:t> For some children, they may choose to use</a:t>
            </a:r>
            <a:r>
              <a:rPr lang="en-GB" dirty="0"/>
              <a:t> </a:t>
            </a:r>
            <a:r>
              <a:rPr lang="en-GB" baseline="0" dirty="0"/>
              <a:t>concrete </a:t>
            </a:r>
            <a:r>
              <a:rPr lang="en-GB" dirty="0"/>
              <a:t>resources alongside </a:t>
            </a:r>
            <a:r>
              <a:rPr lang="en-GB" baseline="0" dirty="0"/>
              <a:t>a pictorial representation to solve a </a:t>
            </a:r>
            <a:r>
              <a:rPr lang="en-GB" dirty="0"/>
              <a:t>problem.  Others may move towards using only a pictorial representation.  This</a:t>
            </a:r>
            <a:r>
              <a:rPr lang="en-GB" baseline="0" dirty="0"/>
              <a:t> will happen quickly or gradually depending on the child’s understanding</a:t>
            </a:r>
            <a:r>
              <a:rPr lang="en-GB" dirty="0"/>
              <a:t> and learning style.</a:t>
            </a:r>
          </a:p>
          <a:p>
            <a:pPr marL="0" lvl="0" indent="0" algn="l">
              <a:spcBef>
                <a:spcPts val="0"/>
              </a:spcBef>
              <a:spcAft>
                <a:spcPts val="0"/>
              </a:spcAft>
              <a:buNone/>
            </a:pPr>
            <a:endParaRPr lang="en-GB" dirty="0"/>
          </a:p>
          <a:p>
            <a:pPr marL="0" indent="0">
              <a:buNone/>
            </a:pPr>
            <a:r>
              <a:rPr lang="en-GB" dirty="0"/>
              <a:t>Bar modelling is a common and useful pictorial representation which can be an effective strategy for solving a maths problem.  Please click to the next slide for an example.   </a:t>
            </a:r>
          </a:p>
          <a:p>
            <a:pPr marL="0" indent="0">
              <a:buNone/>
            </a:pPr>
            <a:endParaRPr lang="en-US" dirty="0"/>
          </a:p>
        </p:txBody>
      </p:sp>
    </p:spTree>
    <p:extLst>
      <p:ext uri="{BB962C8B-B14F-4D97-AF65-F5344CB8AC3E}">
        <p14:creationId xmlns:p14="http://schemas.microsoft.com/office/powerpoint/2010/main" val="3871842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GB" b="1" dirty="0"/>
              <a:t>The Bar Model</a:t>
            </a:r>
          </a:p>
          <a:p>
            <a:pPr>
              <a:buNone/>
            </a:pPr>
            <a:endParaRPr lang="en-GB" dirty="0"/>
          </a:p>
          <a:p>
            <a:pPr>
              <a:buNone/>
            </a:pPr>
            <a:r>
              <a:rPr lang="en-GB" dirty="0"/>
              <a:t>The main aim of bar modelling is to give a pictorial representation of the underlying structure of a mathematical problem. </a:t>
            </a:r>
          </a:p>
          <a:p>
            <a:pPr>
              <a:buNone/>
            </a:pPr>
            <a:endParaRPr lang="en-GB" dirty="0"/>
          </a:p>
          <a:p>
            <a:pPr>
              <a:buNone/>
            </a:pPr>
            <a:r>
              <a:rPr lang="en-GB" dirty="0"/>
              <a:t>A bar model can help a child understand and solve the problem. </a:t>
            </a:r>
          </a:p>
          <a:p>
            <a:pPr>
              <a:buNone/>
            </a:pPr>
            <a:endParaRPr lang="en-GB" dirty="0"/>
          </a:p>
          <a:p>
            <a:pPr>
              <a:buNone/>
            </a:pPr>
            <a:r>
              <a:rPr lang="en-GB" dirty="0"/>
              <a:t>There are two different types of Bar Model, the single bar model and the comparison bar model.  </a:t>
            </a:r>
          </a:p>
          <a:p>
            <a:pPr>
              <a:buNone/>
            </a:pPr>
            <a:endParaRPr lang="en-GB" dirty="0"/>
          </a:p>
          <a:p>
            <a:pPr>
              <a:buNone/>
            </a:pPr>
            <a:r>
              <a:rPr lang="en-GB" dirty="0"/>
              <a:t>Each bar model is better suited to particular types of questions.</a:t>
            </a:r>
          </a:p>
          <a:p>
            <a:pPr>
              <a:buNone/>
            </a:pPr>
            <a:endParaRPr lang="en-GB" dirty="0"/>
          </a:p>
          <a:p>
            <a:pPr>
              <a:buNone/>
            </a:pPr>
            <a:r>
              <a:rPr lang="en-GB" dirty="0"/>
              <a:t>In the example on this slide you can see that a single bar model has been used to solve an addition problem whereas a comparison bar model has been used to solve a subtraction problem. </a:t>
            </a:r>
          </a:p>
          <a:p>
            <a:pPr>
              <a:buNone/>
            </a:pPr>
            <a:endParaRPr lang="en-GB" dirty="0"/>
          </a:p>
          <a:p>
            <a:pPr>
              <a:buNone/>
            </a:pPr>
            <a:r>
              <a:rPr lang="en-GB" dirty="0"/>
              <a:t>The next few slides will look at examples of how bar models can be used as a pictorial representation for Early, First and Second Level Numeracy and Maths questions.</a:t>
            </a:r>
          </a:p>
          <a:p>
            <a:pPr>
              <a:buNone/>
            </a:pPr>
            <a:endParaRPr lang="en-GB" dirty="0"/>
          </a:p>
          <a:p>
            <a:pPr>
              <a:buNone/>
            </a:pPr>
            <a:endParaRPr lang="en-GB" dirty="0"/>
          </a:p>
          <a:p>
            <a:pPr>
              <a:buNone/>
            </a:pPr>
            <a:endParaRPr lang="en-GB" dirty="0"/>
          </a:p>
          <a:p>
            <a:pPr marL="0" indent="0">
              <a:buNone/>
            </a:pPr>
            <a:endParaRPr dirty="0"/>
          </a:p>
        </p:txBody>
      </p:sp>
    </p:spTree>
    <p:extLst>
      <p:ext uri="{BB962C8B-B14F-4D97-AF65-F5344CB8AC3E}">
        <p14:creationId xmlns:p14="http://schemas.microsoft.com/office/powerpoint/2010/main" val="3641283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58750" indent="0">
              <a:buNone/>
            </a:pPr>
            <a:r>
              <a:rPr lang="en-GB" dirty="0"/>
              <a:t>This slide shows a typical problem solving calculation at Early Level</a:t>
            </a:r>
          </a:p>
          <a:p>
            <a:pPr marL="158750" indent="0">
              <a:buNone/>
            </a:pPr>
            <a:endParaRPr lang="en-GB" dirty="0"/>
          </a:p>
          <a:p>
            <a:pPr marL="158750" indent="0">
              <a:buNone/>
            </a:pPr>
            <a:r>
              <a:rPr lang="en-GB" dirty="0"/>
              <a:t>A type of subtraction calculation is called, Partitioning.  This is where pupils need to find a missing amount. </a:t>
            </a:r>
          </a:p>
          <a:p>
            <a:pPr marL="158750" indent="0">
              <a:buNone/>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The question here is: </a:t>
            </a:r>
            <a:r>
              <a:rPr lang="en-GB" sz="1100" i="1" dirty="0">
                <a:solidFill>
                  <a:srgbClr val="0070C0"/>
                </a:solidFill>
              </a:rPr>
              <a:t>Jamie has 8 grapes. 5 of his grapes are red. The rest are green. How many green grapes does Jamie have? </a:t>
            </a:r>
            <a:endParaRPr lang="en-GB" dirty="0"/>
          </a:p>
          <a:p>
            <a:endParaRPr lang="en-GB" dirty="0"/>
          </a:p>
          <a:p>
            <a:pPr marL="158750" indent="0">
              <a:buNone/>
            </a:pPr>
            <a:r>
              <a:rPr lang="en-GB" dirty="0"/>
              <a:t>So we know that there are 8 grapes in total. We also know that 5 are red, so we can label our bar model to show this. We therefore know that the rest are green. (Click) </a:t>
            </a:r>
          </a:p>
          <a:p>
            <a:pPr marL="158750" indent="0">
              <a:buNone/>
            </a:pPr>
            <a:endParaRPr lang="en-GB" dirty="0"/>
          </a:p>
          <a:p>
            <a:pPr marL="158750" indent="0">
              <a:buNone/>
            </a:pPr>
            <a:r>
              <a:rPr lang="en-GB" dirty="0"/>
              <a:t>The bar model gives us a pictorial representation of the problem which can help learners to realise they need to find the difference between the two numbers, in other words, do a subtraction calculation. Now that we understand the question better through our pictorial representation, we can now write it in abstract form. (click) </a:t>
            </a:r>
          </a:p>
          <a:p>
            <a:pPr marL="158750" indent="0">
              <a:buNone/>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A child might be able to do this mentally, but some may need more support with the calculation. They could use a number line (click), or they could use concrete materials to support their thinking, such as the two coloured counters using a different colour for each part (click). In this example a child has used two-coloured counters to partition 8 into 5 and 3.  They have worked out the difference between the 5 bar and the 8 bar is 3.</a:t>
            </a:r>
          </a:p>
          <a:p>
            <a:pPr marL="158750" indent="0">
              <a:buNone/>
            </a:pPr>
            <a:endParaRPr lang="en-GB" dirty="0"/>
          </a:p>
          <a:p>
            <a:pPr marL="158750" indent="0">
              <a:buNone/>
            </a:pPr>
            <a:r>
              <a:rPr lang="en-GB" dirty="0"/>
              <a:t>So now we know that the missing amount is 3 (click). So therefore, Jamie has 3 green grapes. </a:t>
            </a:r>
          </a:p>
          <a:p>
            <a:pPr marL="158750" indent="0">
              <a:buNone/>
            </a:pPr>
            <a:endParaRPr lang="en-GB" dirty="0"/>
          </a:p>
          <a:p>
            <a:pPr marL="158750" indent="0">
              <a:buNone/>
            </a:pPr>
            <a:r>
              <a:rPr lang="en-GB" dirty="0"/>
              <a:t>Please click to the next slide for an example at First Level.</a:t>
            </a:r>
          </a:p>
        </p:txBody>
      </p:sp>
      <p:sp>
        <p:nvSpPr>
          <p:cNvPr id="4" name="Slide Number Placeholder 3"/>
          <p:cNvSpPr>
            <a:spLocks noGrp="1"/>
          </p:cNvSpPr>
          <p:nvPr>
            <p:ph type="sldNum" sz="quarter" idx="5"/>
          </p:nvPr>
        </p:nvSpPr>
        <p:spPr/>
        <p:txBody>
          <a:bodyPr/>
          <a:lstStyle/>
          <a:p>
            <a:fld id="{EB43965A-1E23-4351-8B93-A7C078E69674}" type="slidenum">
              <a:rPr lang="en-US" smtClean="0"/>
              <a:t>8</a:t>
            </a:fld>
            <a:endParaRPr lang="en-US"/>
          </a:p>
        </p:txBody>
      </p:sp>
    </p:spTree>
    <p:extLst>
      <p:ext uri="{BB962C8B-B14F-4D97-AF65-F5344CB8AC3E}">
        <p14:creationId xmlns:p14="http://schemas.microsoft.com/office/powerpoint/2010/main" val="2091168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This slide shows a typical problem solving calculation at First Level</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i="1" dirty="0"/>
              <a:t>Tim is hiring a room for his party. The room has 6 tables with enough room for 5 people at each. How many people can Tim invite so that everyone has a seat? </a:t>
            </a:r>
          </a:p>
          <a:p>
            <a:pPr marL="158750" indent="0">
              <a:buNone/>
            </a:pPr>
            <a:endParaRPr lang="en-GB" dirty="0"/>
          </a:p>
          <a:p>
            <a:pPr marL="158750" indent="0">
              <a:buNone/>
            </a:pPr>
            <a:r>
              <a:rPr lang="en-GB" dirty="0"/>
              <a:t>For this problem, we will start by showing the 6 tables. (click1)   Then we will show that 5 people can sit at each. (click2, click 3) </a:t>
            </a:r>
          </a:p>
          <a:p>
            <a:endParaRPr lang="en-GB" dirty="0"/>
          </a:p>
          <a:p>
            <a:pPr marL="158750" indent="0">
              <a:buNone/>
            </a:pPr>
            <a:r>
              <a:rPr lang="en-GB" dirty="0"/>
              <a:t>Using the bar model in this way also encourages pupils to see the link between multiplication and repeated addition  This is a vital link that pupils need to make to be able to understand the concept of multiplication. They need to recognise that 6 times 5, actually means 6 lots of 5. </a:t>
            </a:r>
          </a:p>
          <a:p>
            <a:endParaRPr lang="en-GB" dirty="0"/>
          </a:p>
          <a:p>
            <a:pPr marL="158750" indent="0">
              <a:buNone/>
            </a:pPr>
            <a:r>
              <a:rPr lang="en-GB" dirty="0"/>
              <a:t>To further support their understanding, a pupil could access concrete materials, such as Numicon, to demonstrate this. (click5) They could also use multilink cubes to stack each group of 5 or they could use counters to represent the 6 groups of 5 as an array.  Other pupils may be able to use their multiplication facts to do a mental calculation, now that they have a pictorial representation of the problem.</a:t>
            </a:r>
          </a:p>
          <a:p>
            <a:endParaRPr lang="en-GB" dirty="0"/>
          </a:p>
          <a:p>
            <a:pPr marL="158750" indent="0">
              <a:buNone/>
            </a:pPr>
            <a:r>
              <a:rPr lang="en-GB" dirty="0"/>
              <a:t>Whichever method they use, the pupils will be able to see that 6 lots of 5 equals 30 (click6), so therefore Tim can invite a maximum of 30 people to his party. </a:t>
            </a:r>
          </a:p>
          <a:p>
            <a:pPr marL="158750" indent="0">
              <a:buNone/>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Please click to the next slide for an example at Second Level.</a:t>
            </a:r>
          </a:p>
          <a:p>
            <a:pPr marL="158750" indent="0">
              <a:buNone/>
            </a:pPr>
            <a:endParaRPr lang="en-GB" dirty="0"/>
          </a:p>
        </p:txBody>
      </p:sp>
      <p:sp>
        <p:nvSpPr>
          <p:cNvPr id="4" name="Slide Number Placeholder 3"/>
          <p:cNvSpPr>
            <a:spLocks noGrp="1"/>
          </p:cNvSpPr>
          <p:nvPr>
            <p:ph type="sldNum" sz="quarter" idx="5"/>
          </p:nvPr>
        </p:nvSpPr>
        <p:spPr/>
        <p:txBody>
          <a:bodyPr/>
          <a:lstStyle/>
          <a:p>
            <a:fld id="{EB43965A-1E23-4351-8B93-A7C078E69674}" type="slidenum">
              <a:rPr lang="en-US" smtClean="0"/>
              <a:t>9</a:t>
            </a:fld>
            <a:endParaRPr lang="en-US"/>
          </a:p>
        </p:txBody>
      </p:sp>
    </p:spTree>
    <p:extLst>
      <p:ext uri="{BB962C8B-B14F-4D97-AF65-F5344CB8AC3E}">
        <p14:creationId xmlns:p14="http://schemas.microsoft.com/office/powerpoint/2010/main" val="1134878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96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812810" indent="0" algn="ctr">
              <a:buNone/>
              <a:defRPr>
                <a:solidFill>
                  <a:schemeClr val="tx1">
                    <a:tint val="75000"/>
                  </a:schemeClr>
                </a:solidFill>
              </a:defRPr>
            </a:lvl2pPr>
            <a:lvl3pPr marL="1625620" indent="0" algn="ctr">
              <a:buNone/>
              <a:defRPr>
                <a:solidFill>
                  <a:schemeClr val="tx1">
                    <a:tint val="75000"/>
                  </a:schemeClr>
                </a:solidFill>
              </a:defRPr>
            </a:lvl3pPr>
            <a:lvl4pPr marL="2438430" indent="0" algn="ctr">
              <a:buNone/>
              <a:defRPr>
                <a:solidFill>
                  <a:schemeClr val="tx1">
                    <a:tint val="75000"/>
                  </a:schemeClr>
                </a:solidFill>
              </a:defRPr>
            </a:lvl4pPr>
            <a:lvl5pPr marL="3251241" indent="0" algn="ctr">
              <a:buNone/>
              <a:defRPr>
                <a:solidFill>
                  <a:schemeClr val="tx1">
                    <a:tint val="75000"/>
                  </a:schemeClr>
                </a:solidFill>
              </a:defRPr>
            </a:lvl5pPr>
            <a:lvl6pPr marL="4064051" indent="0" algn="ctr">
              <a:buNone/>
              <a:defRPr>
                <a:solidFill>
                  <a:schemeClr val="tx1">
                    <a:tint val="75000"/>
                  </a:schemeClr>
                </a:solidFill>
              </a:defRPr>
            </a:lvl6pPr>
            <a:lvl7pPr marL="4876861" indent="0" algn="ctr">
              <a:buNone/>
              <a:defRPr>
                <a:solidFill>
                  <a:schemeClr val="tx1">
                    <a:tint val="75000"/>
                  </a:schemeClr>
                </a:solidFill>
              </a:defRPr>
            </a:lvl7pPr>
            <a:lvl8pPr marL="5689671" indent="0" algn="ctr">
              <a:buNone/>
              <a:defRPr>
                <a:solidFill>
                  <a:schemeClr val="tx1">
                    <a:tint val="75000"/>
                  </a:schemeClr>
                </a:solidFill>
              </a:defRPr>
            </a:lvl8pPr>
            <a:lvl9pPr marL="6502481"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96614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7822" b="0" cap="none"/>
            </a:lvl1pPr>
          </a:lstStyle>
          <a:p>
            <a:r>
              <a:rPr lang="en-US" dirty="0"/>
              <a:t>Click to edit Master title style</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3200">
                <a:solidFill>
                  <a:schemeClr val="tx1">
                    <a:lumMod val="75000"/>
                    <a:lumOff val="25000"/>
                  </a:schemeClr>
                </a:solidFill>
              </a:defRPr>
            </a:lvl1pPr>
            <a:lvl2pPr marL="812810" indent="0">
              <a:buNone/>
              <a:defRPr sz="3200">
                <a:solidFill>
                  <a:schemeClr val="tx1">
                    <a:tint val="75000"/>
                  </a:schemeClr>
                </a:solidFill>
              </a:defRPr>
            </a:lvl2pPr>
            <a:lvl3pPr marL="1625620" indent="0">
              <a:buNone/>
              <a:defRPr sz="2844">
                <a:solidFill>
                  <a:schemeClr val="tx1">
                    <a:tint val="75000"/>
                  </a:schemeClr>
                </a:solidFill>
              </a:defRPr>
            </a:lvl3pPr>
            <a:lvl4pPr marL="2438430" indent="0">
              <a:buNone/>
              <a:defRPr sz="2489">
                <a:solidFill>
                  <a:schemeClr val="tx1">
                    <a:tint val="75000"/>
                  </a:schemeClr>
                </a:solidFill>
              </a:defRPr>
            </a:lvl4pPr>
            <a:lvl5pPr marL="3251241" indent="0">
              <a:buNone/>
              <a:defRPr sz="2489">
                <a:solidFill>
                  <a:schemeClr val="tx1">
                    <a:tint val="75000"/>
                  </a:schemeClr>
                </a:solidFill>
              </a:defRPr>
            </a:lvl5pPr>
            <a:lvl6pPr marL="4064051" indent="0">
              <a:buNone/>
              <a:defRPr sz="2489">
                <a:solidFill>
                  <a:schemeClr val="tx1">
                    <a:tint val="75000"/>
                  </a:schemeClr>
                </a:solidFill>
              </a:defRPr>
            </a:lvl6pPr>
            <a:lvl7pPr marL="4876861" indent="0">
              <a:buNone/>
              <a:defRPr sz="2489">
                <a:solidFill>
                  <a:schemeClr val="tx1">
                    <a:tint val="75000"/>
                  </a:schemeClr>
                </a:solidFill>
              </a:defRPr>
            </a:lvl7pPr>
            <a:lvl8pPr marL="5689671" indent="0">
              <a:buNone/>
              <a:defRPr sz="2489">
                <a:solidFill>
                  <a:schemeClr val="tx1">
                    <a:tint val="75000"/>
                  </a:schemeClr>
                </a:solidFill>
              </a:defRPr>
            </a:lvl8pPr>
            <a:lvl9pPr marL="6502481" indent="0">
              <a:buNone/>
              <a:defRPr sz="2489">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11560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7822" b="0" cap="none"/>
            </a:lvl1pPr>
          </a:lstStyle>
          <a:p>
            <a:r>
              <a:rPr lang="en-US" dirty="0"/>
              <a:t>Click to edit Master title style</a:t>
            </a:r>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2844">
                <a:solidFill>
                  <a:schemeClr val="tx1">
                    <a:lumMod val="50000"/>
                    <a:lumOff val="50000"/>
                  </a:schemeClr>
                </a:solidFill>
              </a:defRPr>
            </a:lvl1pPr>
            <a:lvl2pPr marL="812810" indent="0">
              <a:buFontTx/>
              <a:buNone/>
              <a:defRPr/>
            </a:lvl2pPr>
            <a:lvl3pPr marL="1625620" indent="0">
              <a:buFontTx/>
              <a:buNone/>
              <a:defRPr/>
            </a:lvl3pPr>
            <a:lvl4pPr marL="2438430" indent="0">
              <a:buFontTx/>
              <a:buNone/>
              <a:defRPr/>
            </a:lvl4pPr>
            <a:lvl5pPr marL="3251241"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3200">
                <a:solidFill>
                  <a:schemeClr val="tx1">
                    <a:lumMod val="75000"/>
                    <a:lumOff val="25000"/>
                  </a:schemeClr>
                </a:solidFill>
              </a:defRPr>
            </a:lvl1pPr>
            <a:lvl2pPr marL="812810" indent="0">
              <a:buNone/>
              <a:defRPr sz="3200">
                <a:solidFill>
                  <a:schemeClr val="tx1">
                    <a:tint val="75000"/>
                  </a:schemeClr>
                </a:solidFill>
              </a:defRPr>
            </a:lvl2pPr>
            <a:lvl3pPr marL="1625620" indent="0">
              <a:buNone/>
              <a:defRPr sz="2844">
                <a:solidFill>
                  <a:schemeClr val="tx1">
                    <a:tint val="75000"/>
                  </a:schemeClr>
                </a:solidFill>
              </a:defRPr>
            </a:lvl3pPr>
            <a:lvl4pPr marL="2438430" indent="0">
              <a:buNone/>
              <a:defRPr sz="2489">
                <a:solidFill>
                  <a:schemeClr val="tx1">
                    <a:tint val="75000"/>
                  </a:schemeClr>
                </a:solidFill>
              </a:defRPr>
            </a:lvl4pPr>
            <a:lvl5pPr marL="3251241" indent="0">
              <a:buNone/>
              <a:defRPr sz="2489">
                <a:solidFill>
                  <a:schemeClr val="tx1">
                    <a:tint val="75000"/>
                  </a:schemeClr>
                </a:solidFill>
              </a:defRPr>
            </a:lvl5pPr>
            <a:lvl6pPr marL="4064051" indent="0">
              <a:buNone/>
              <a:defRPr sz="2489">
                <a:solidFill>
                  <a:schemeClr val="tx1">
                    <a:tint val="75000"/>
                  </a:schemeClr>
                </a:solidFill>
              </a:defRPr>
            </a:lvl6pPr>
            <a:lvl7pPr marL="4876861" indent="0">
              <a:buNone/>
              <a:defRPr sz="2489">
                <a:solidFill>
                  <a:schemeClr val="tx1">
                    <a:tint val="75000"/>
                  </a:schemeClr>
                </a:solidFill>
              </a:defRPr>
            </a:lvl7pPr>
            <a:lvl8pPr marL="5689671" indent="0">
              <a:buNone/>
              <a:defRPr sz="2489">
                <a:solidFill>
                  <a:schemeClr val="tx1">
                    <a:tint val="75000"/>
                  </a:schemeClr>
                </a:solidFill>
              </a:defRPr>
            </a:lvl8pPr>
            <a:lvl9pPr marL="6502481" indent="0">
              <a:buNone/>
              <a:defRPr sz="2489">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406403" y="592784"/>
            <a:ext cx="457200" cy="438582"/>
          </a:xfrm>
          <a:prstGeom prst="rect">
            <a:avLst/>
          </a:prstGeom>
        </p:spPr>
        <p:txBody>
          <a:bodyPr vert="horz" lIns="162560" tIns="81280" rIns="162560" bIns="81280" rtlCol="0" anchor="ctr">
            <a:noAutofit/>
          </a:bodyPr>
          <a:lstStyle/>
          <a:p>
            <a:pPr lvl="0"/>
            <a:r>
              <a:rPr lang="en-US" sz="14222"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6669758" y="2164917"/>
            <a:ext cx="457200" cy="438582"/>
          </a:xfrm>
          <a:prstGeom prst="rect">
            <a:avLst/>
          </a:prstGeom>
        </p:spPr>
        <p:txBody>
          <a:bodyPr vert="horz" lIns="162560" tIns="81280" rIns="162560" bIns="81280" rtlCol="0" anchor="ctr">
            <a:noAutofit/>
          </a:bodyPr>
          <a:lstStyle/>
          <a:p>
            <a:pPr lvl="0"/>
            <a:r>
              <a:rPr lang="en-US" sz="14222" baseline="0" dirty="0">
                <a:ln w="3175" cmpd="sng">
                  <a:noFill/>
                </a:ln>
                <a:solidFill>
                  <a:schemeClr val="accent1">
                    <a:lumMod val="60000"/>
                    <a:lumOff val="40000"/>
                  </a:schemeClr>
                </a:solidFill>
                <a:latin typeface="Arial"/>
              </a:rPr>
              <a:t>”</a:t>
            </a:r>
            <a:endParaRPr lang="en-US" sz="3200" dirty="0">
              <a:solidFill>
                <a:schemeClr val="accent1">
                  <a:lumMod val="60000"/>
                  <a:lumOff val="40000"/>
                </a:schemeClr>
              </a:solidFill>
              <a:latin typeface="Arial"/>
            </a:endParaRPr>
          </a:p>
        </p:txBody>
      </p:sp>
    </p:spTree>
    <p:extLst>
      <p:ext uri="{BB962C8B-B14F-4D97-AF65-F5344CB8AC3E}">
        <p14:creationId xmlns:p14="http://schemas.microsoft.com/office/powerpoint/2010/main" val="2507207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7822" b="0" cap="none"/>
            </a:lvl1pPr>
          </a:lstStyle>
          <a:p>
            <a:r>
              <a:rPr lang="en-US" dirty="0"/>
              <a:t>Click to edit Master title style</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3200">
                <a:solidFill>
                  <a:schemeClr val="tx1">
                    <a:lumMod val="75000"/>
                    <a:lumOff val="25000"/>
                  </a:schemeClr>
                </a:solidFill>
              </a:defRPr>
            </a:lvl1pPr>
            <a:lvl2pPr marL="812810" indent="0">
              <a:buNone/>
              <a:defRPr sz="3200">
                <a:solidFill>
                  <a:schemeClr val="tx1">
                    <a:tint val="75000"/>
                  </a:schemeClr>
                </a:solidFill>
              </a:defRPr>
            </a:lvl2pPr>
            <a:lvl3pPr marL="1625620" indent="0">
              <a:buNone/>
              <a:defRPr sz="2844">
                <a:solidFill>
                  <a:schemeClr val="tx1">
                    <a:tint val="75000"/>
                  </a:schemeClr>
                </a:solidFill>
              </a:defRPr>
            </a:lvl3pPr>
            <a:lvl4pPr marL="2438430" indent="0">
              <a:buNone/>
              <a:defRPr sz="2489">
                <a:solidFill>
                  <a:schemeClr val="tx1">
                    <a:tint val="75000"/>
                  </a:schemeClr>
                </a:solidFill>
              </a:defRPr>
            </a:lvl4pPr>
            <a:lvl5pPr marL="3251241" indent="0">
              <a:buNone/>
              <a:defRPr sz="2489">
                <a:solidFill>
                  <a:schemeClr val="tx1">
                    <a:tint val="75000"/>
                  </a:schemeClr>
                </a:solidFill>
              </a:defRPr>
            </a:lvl5pPr>
            <a:lvl6pPr marL="4064051" indent="0">
              <a:buNone/>
              <a:defRPr sz="2489">
                <a:solidFill>
                  <a:schemeClr val="tx1">
                    <a:tint val="75000"/>
                  </a:schemeClr>
                </a:solidFill>
              </a:defRPr>
            </a:lvl6pPr>
            <a:lvl7pPr marL="4876861" indent="0">
              <a:buNone/>
              <a:defRPr sz="2489">
                <a:solidFill>
                  <a:schemeClr val="tx1">
                    <a:tint val="75000"/>
                  </a:schemeClr>
                </a:solidFill>
              </a:defRPr>
            </a:lvl7pPr>
            <a:lvl8pPr marL="5689671" indent="0">
              <a:buNone/>
              <a:defRPr sz="2489">
                <a:solidFill>
                  <a:schemeClr val="tx1">
                    <a:tint val="75000"/>
                  </a:schemeClr>
                </a:solidFill>
              </a:defRPr>
            </a:lvl8pPr>
            <a:lvl9pPr marL="6502481" indent="0">
              <a:buNone/>
              <a:defRPr sz="2489">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70410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7822" b="0" cap="none"/>
            </a:lvl1pPr>
          </a:lstStyle>
          <a:p>
            <a:r>
              <a:rPr lang="en-US" dirty="0"/>
              <a:t>Click to edit Master title style</a:t>
            </a:r>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4267">
                <a:solidFill>
                  <a:schemeClr val="tx1">
                    <a:lumMod val="75000"/>
                    <a:lumOff val="25000"/>
                  </a:schemeClr>
                </a:solidFill>
              </a:defRPr>
            </a:lvl1pPr>
            <a:lvl2pPr marL="812810" indent="0">
              <a:buFontTx/>
              <a:buNone/>
              <a:defRPr/>
            </a:lvl2pPr>
            <a:lvl3pPr marL="1625620" indent="0">
              <a:buFontTx/>
              <a:buNone/>
              <a:defRPr/>
            </a:lvl3pPr>
            <a:lvl4pPr marL="2438430" indent="0">
              <a:buFontTx/>
              <a:buNone/>
              <a:defRPr/>
            </a:lvl4pPr>
            <a:lvl5pPr marL="3251241"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3200">
                <a:solidFill>
                  <a:schemeClr val="tx1">
                    <a:lumMod val="50000"/>
                    <a:lumOff val="50000"/>
                  </a:schemeClr>
                </a:solidFill>
              </a:defRPr>
            </a:lvl1pPr>
            <a:lvl2pPr marL="812810" indent="0">
              <a:buNone/>
              <a:defRPr sz="3200">
                <a:solidFill>
                  <a:schemeClr val="tx1">
                    <a:tint val="75000"/>
                  </a:schemeClr>
                </a:solidFill>
              </a:defRPr>
            </a:lvl2pPr>
            <a:lvl3pPr marL="1625620" indent="0">
              <a:buNone/>
              <a:defRPr sz="2844">
                <a:solidFill>
                  <a:schemeClr val="tx1">
                    <a:tint val="75000"/>
                  </a:schemeClr>
                </a:solidFill>
              </a:defRPr>
            </a:lvl3pPr>
            <a:lvl4pPr marL="2438430" indent="0">
              <a:buNone/>
              <a:defRPr sz="2489">
                <a:solidFill>
                  <a:schemeClr val="tx1">
                    <a:tint val="75000"/>
                  </a:schemeClr>
                </a:solidFill>
              </a:defRPr>
            </a:lvl4pPr>
            <a:lvl5pPr marL="3251241" indent="0">
              <a:buNone/>
              <a:defRPr sz="2489">
                <a:solidFill>
                  <a:schemeClr val="tx1">
                    <a:tint val="75000"/>
                  </a:schemeClr>
                </a:solidFill>
              </a:defRPr>
            </a:lvl5pPr>
            <a:lvl6pPr marL="4064051" indent="0">
              <a:buNone/>
              <a:defRPr sz="2489">
                <a:solidFill>
                  <a:schemeClr val="tx1">
                    <a:tint val="75000"/>
                  </a:schemeClr>
                </a:solidFill>
              </a:defRPr>
            </a:lvl6pPr>
            <a:lvl7pPr marL="4876861" indent="0">
              <a:buNone/>
              <a:defRPr sz="2489">
                <a:solidFill>
                  <a:schemeClr val="tx1">
                    <a:tint val="75000"/>
                  </a:schemeClr>
                </a:solidFill>
              </a:defRPr>
            </a:lvl7pPr>
            <a:lvl8pPr marL="5689671" indent="0">
              <a:buNone/>
              <a:defRPr sz="2489">
                <a:solidFill>
                  <a:schemeClr val="tx1">
                    <a:tint val="75000"/>
                  </a:schemeClr>
                </a:solidFill>
              </a:defRPr>
            </a:lvl8pPr>
            <a:lvl9pPr marL="6502481" indent="0">
              <a:buNone/>
              <a:defRPr sz="2489">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406403" y="592784"/>
            <a:ext cx="457200" cy="438582"/>
          </a:xfrm>
          <a:prstGeom prst="rect">
            <a:avLst/>
          </a:prstGeom>
        </p:spPr>
        <p:txBody>
          <a:bodyPr vert="horz" lIns="162560" tIns="81280" rIns="162560" bIns="81280" rtlCol="0" anchor="ctr">
            <a:noAutofit/>
          </a:bodyPr>
          <a:lstStyle/>
          <a:p>
            <a:pPr lvl="0"/>
            <a:r>
              <a:rPr lang="en-US" sz="14222"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162560" tIns="81280" rIns="162560" bIns="81280" rtlCol="0" anchor="ctr">
            <a:noAutofit/>
          </a:bodyPr>
          <a:lstStyle/>
          <a:p>
            <a:pPr lvl="0"/>
            <a:r>
              <a:rPr lang="en-US" sz="14222"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86563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7822" b="0" cap="none"/>
            </a:lvl1pPr>
          </a:lstStyle>
          <a:p>
            <a:r>
              <a:rPr lang="en-US" dirty="0"/>
              <a:t>Click to edit Master title style</a:t>
            </a:r>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4267">
                <a:solidFill>
                  <a:schemeClr val="accent1"/>
                </a:solidFill>
              </a:defRPr>
            </a:lvl1pPr>
            <a:lvl2pPr marL="812810" indent="0">
              <a:buFontTx/>
              <a:buNone/>
              <a:defRPr/>
            </a:lvl2pPr>
            <a:lvl3pPr marL="1625620" indent="0">
              <a:buFontTx/>
              <a:buNone/>
              <a:defRPr/>
            </a:lvl3pPr>
            <a:lvl4pPr marL="2438430" indent="0">
              <a:buFontTx/>
              <a:buNone/>
              <a:defRPr/>
            </a:lvl4pPr>
            <a:lvl5pPr marL="3251241"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3200">
                <a:solidFill>
                  <a:schemeClr val="tx1">
                    <a:lumMod val="50000"/>
                    <a:lumOff val="50000"/>
                  </a:schemeClr>
                </a:solidFill>
              </a:defRPr>
            </a:lvl1pPr>
            <a:lvl2pPr marL="812810" indent="0">
              <a:buNone/>
              <a:defRPr sz="3200">
                <a:solidFill>
                  <a:schemeClr val="tx1">
                    <a:tint val="75000"/>
                  </a:schemeClr>
                </a:solidFill>
              </a:defRPr>
            </a:lvl2pPr>
            <a:lvl3pPr marL="1625620" indent="0">
              <a:buNone/>
              <a:defRPr sz="2844">
                <a:solidFill>
                  <a:schemeClr val="tx1">
                    <a:tint val="75000"/>
                  </a:schemeClr>
                </a:solidFill>
              </a:defRPr>
            </a:lvl3pPr>
            <a:lvl4pPr marL="2438430" indent="0">
              <a:buNone/>
              <a:defRPr sz="2489">
                <a:solidFill>
                  <a:schemeClr val="tx1">
                    <a:tint val="75000"/>
                  </a:schemeClr>
                </a:solidFill>
              </a:defRPr>
            </a:lvl4pPr>
            <a:lvl5pPr marL="3251241" indent="0">
              <a:buNone/>
              <a:defRPr sz="2489">
                <a:solidFill>
                  <a:schemeClr val="tx1">
                    <a:tint val="75000"/>
                  </a:schemeClr>
                </a:solidFill>
              </a:defRPr>
            </a:lvl5pPr>
            <a:lvl6pPr marL="4064051" indent="0">
              <a:buNone/>
              <a:defRPr sz="2489">
                <a:solidFill>
                  <a:schemeClr val="tx1">
                    <a:tint val="75000"/>
                  </a:schemeClr>
                </a:solidFill>
              </a:defRPr>
            </a:lvl6pPr>
            <a:lvl7pPr marL="4876861" indent="0">
              <a:buNone/>
              <a:defRPr sz="2489">
                <a:solidFill>
                  <a:schemeClr val="tx1">
                    <a:tint val="75000"/>
                  </a:schemeClr>
                </a:solidFill>
              </a:defRPr>
            </a:lvl7pPr>
            <a:lvl8pPr marL="5689671" indent="0">
              <a:buNone/>
              <a:defRPr sz="2489">
                <a:solidFill>
                  <a:schemeClr val="tx1">
                    <a:tint val="75000"/>
                  </a:schemeClr>
                </a:solidFill>
              </a:defRPr>
            </a:lvl8pPr>
            <a:lvl9pPr marL="6502481" indent="0">
              <a:buNone/>
              <a:defRPr sz="2489">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604468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C6B4A9-1611-4792-9094-5F34BCA07E0B}" type="datetimeFigureOut">
              <a:rPr lang="en-US" dirty="0"/>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26591288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556486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B606612-E724-498C-9152-96AEB040BB8E}" type="datetimeFigureOut">
              <a:rPr lang="en-GB" smtClean="0"/>
              <a:t>07/12/2022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C3E364-5FEF-49F4-A037-547035742F74}" type="slidenum">
              <a:rPr lang="en-GB" smtClean="0"/>
              <a:t>‹#›</a:t>
            </a:fld>
            <a:endParaRPr lang="en-GB"/>
          </a:p>
        </p:txBody>
      </p:sp>
    </p:spTree>
    <p:extLst>
      <p:ext uri="{BB962C8B-B14F-4D97-AF65-F5344CB8AC3E}">
        <p14:creationId xmlns:p14="http://schemas.microsoft.com/office/powerpoint/2010/main" val="2133763333"/>
      </p:ext>
    </p:extLst>
  </p:cSld>
  <p:clrMapOvr>
    <a:masterClrMapping/>
  </p:clrMapOvr>
  <p:transition>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B606612-E724-498C-9152-96AEB040BB8E}" type="datetimeFigureOut">
              <a:rPr lang="en-GB" smtClean="0"/>
              <a:t>07/12/2022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C3E364-5FEF-49F4-A037-547035742F74}" type="slidenum">
              <a:rPr lang="en-GB" smtClean="0"/>
              <a:t>‹#›</a:t>
            </a:fld>
            <a:endParaRPr lang="en-GB"/>
          </a:p>
        </p:txBody>
      </p:sp>
    </p:spTree>
    <p:extLst>
      <p:ext uri="{BB962C8B-B14F-4D97-AF65-F5344CB8AC3E}">
        <p14:creationId xmlns:p14="http://schemas.microsoft.com/office/powerpoint/2010/main" val="3105251779"/>
      </p:ext>
    </p:extLst>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64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17906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7111" b="0" cap="none"/>
            </a:lvl1pPr>
          </a:lstStyle>
          <a:p>
            <a:r>
              <a:rPr lang="en-US" dirty="0"/>
              <a:t>Click to edit Master title style</a:t>
            </a:r>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3556">
                <a:solidFill>
                  <a:schemeClr val="tx1">
                    <a:lumMod val="50000"/>
                    <a:lumOff val="50000"/>
                  </a:schemeClr>
                </a:solidFill>
              </a:defRPr>
            </a:lvl1pPr>
            <a:lvl2pPr marL="812810" indent="0">
              <a:buNone/>
              <a:defRPr sz="3200">
                <a:solidFill>
                  <a:schemeClr val="tx1">
                    <a:tint val="75000"/>
                  </a:schemeClr>
                </a:solidFill>
              </a:defRPr>
            </a:lvl2pPr>
            <a:lvl3pPr marL="1625620" indent="0">
              <a:buNone/>
              <a:defRPr sz="2844">
                <a:solidFill>
                  <a:schemeClr val="tx1">
                    <a:tint val="75000"/>
                  </a:schemeClr>
                </a:solidFill>
              </a:defRPr>
            </a:lvl3pPr>
            <a:lvl4pPr marL="2438430" indent="0">
              <a:buNone/>
              <a:defRPr sz="2489">
                <a:solidFill>
                  <a:schemeClr val="tx1">
                    <a:tint val="75000"/>
                  </a:schemeClr>
                </a:solidFill>
              </a:defRPr>
            </a:lvl4pPr>
            <a:lvl5pPr marL="3251241" indent="0">
              <a:buNone/>
              <a:defRPr sz="2489">
                <a:solidFill>
                  <a:schemeClr val="tx1">
                    <a:tint val="75000"/>
                  </a:schemeClr>
                </a:solidFill>
              </a:defRPr>
            </a:lvl5pPr>
            <a:lvl6pPr marL="4064051" indent="0">
              <a:buNone/>
              <a:defRPr sz="2489">
                <a:solidFill>
                  <a:schemeClr val="tx1">
                    <a:tint val="75000"/>
                  </a:schemeClr>
                </a:solidFill>
              </a:defRPr>
            </a:lvl6pPr>
            <a:lvl7pPr marL="4876861" indent="0">
              <a:buNone/>
              <a:defRPr sz="2489">
                <a:solidFill>
                  <a:schemeClr val="tx1">
                    <a:tint val="75000"/>
                  </a:schemeClr>
                </a:solidFill>
              </a:defRPr>
            </a:lvl7pPr>
            <a:lvl8pPr marL="5689671" indent="0">
              <a:buNone/>
              <a:defRPr sz="2489">
                <a:solidFill>
                  <a:schemeClr val="tx1">
                    <a:tint val="75000"/>
                  </a:schemeClr>
                </a:solidFill>
              </a:defRPr>
            </a:lvl8pPr>
            <a:lvl9pPr marL="6502481" indent="0">
              <a:buNone/>
              <a:defRPr sz="2489">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83172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508001" y="1620442"/>
            <a:ext cx="3138026" cy="291057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817477" y="1620442"/>
            <a:ext cx="3138026" cy="29105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B712588-04B1-427B-82EE-E8DB90309F08}" type="datetimeFigureOut">
              <a:rPr lang="en-US" dirty="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692480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4267" b="0"/>
            </a:lvl1pPr>
            <a:lvl2pPr marL="812810" indent="0">
              <a:buNone/>
              <a:defRPr sz="3556" b="1"/>
            </a:lvl2pPr>
            <a:lvl3pPr marL="1625620" indent="0">
              <a:buNone/>
              <a:defRPr sz="3200" b="1"/>
            </a:lvl3pPr>
            <a:lvl4pPr marL="2438430" indent="0">
              <a:buNone/>
              <a:defRPr sz="2844" b="1"/>
            </a:lvl4pPr>
            <a:lvl5pPr marL="3251241" indent="0">
              <a:buNone/>
              <a:defRPr sz="2844" b="1"/>
            </a:lvl5pPr>
            <a:lvl6pPr marL="4064051" indent="0">
              <a:buNone/>
              <a:defRPr sz="2844" b="1"/>
            </a:lvl6pPr>
            <a:lvl7pPr marL="4876861" indent="0">
              <a:buNone/>
              <a:defRPr sz="2844" b="1"/>
            </a:lvl7pPr>
            <a:lvl8pPr marL="5689671" indent="0">
              <a:buNone/>
              <a:defRPr sz="2844" b="1"/>
            </a:lvl8pPr>
            <a:lvl9pPr marL="6502481" indent="0">
              <a:buNone/>
              <a:defRPr sz="2844" b="1"/>
            </a:lvl9pPr>
          </a:lstStyle>
          <a:p>
            <a:pPr lvl="0"/>
            <a:r>
              <a:rPr lang="en-US" dirty="0"/>
              <a:t>Click to 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4267" b="0"/>
            </a:lvl1pPr>
            <a:lvl2pPr marL="812810" indent="0">
              <a:buNone/>
              <a:defRPr sz="3556" b="1"/>
            </a:lvl2pPr>
            <a:lvl3pPr marL="1625620" indent="0">
              <a:buNone/>
              <a:defRPr sz="3200" b="1"/>
            </a:lvl3pPr>
            <a:lvl4pPr marL="2438430" indent="0">
              <a:buNone/>
              <a:defRPr sz="2844" b="1"/>
            </a:lvl4pPr>
            <a:lvl5pPr marL="3251241" indent="0">
              <a:buNone/>
              <a:defRPr sz="2844" b="1"/>
            </a:lvl5pPr>
            <a:lvl6pPr marL="4064051" indent="0">
              <a:buNone/>
              <a:defRPr sz="2844" b="1"/>
            </a:lvl6pPr>
            <a:lvl7pPr marL="4876861" indent="0">
              <a:buNone/>
              <a:defRPr sz="2844" b="1"/>
            </a:lvl7pPr>
            <a:lvl8pPr marL="5689671" indent="0">
              <a:buNone/>
              <a:defRPr sz="2844" b="1"/>
            </a:lvl8pPr>
            <a:lvl9pPr marL="6502481" indent="0">
              <a:buNone/>
              <a:defRPr sz="2844" b="1"/>
            </a:lvl9pPr>
          </a:lstStyle>
          <a:p>
            <a:pPr lvl="0"/>
            <a:r>
              <a:rPr lang="en-US" dirty="0"/>
              <a:t>Click to 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6012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92736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59593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3556"/>
            </a:lvl1pPr>
          </a:lstStyle>
          <a:p>
            <a:r>
              <a:rPr lang="en-US" dirty="0"/>
              <a:t>Click to edit Master title style</a:t>
            </a:r>
          </a:p>
        </p:txBody>
      </p:sp>
      <p:sp>
        <p:nvSpPr>
          <p:cNvPr id="3" name="Content Placeholder 2"/>
          <p:cNvSpPr>
            <a:spLocks noGrp="1"/>
          </p:cNvSpPr>
          <p:nvPr>
            <p:ph idx="1"/>
          </p:nvPr>
        </p:nvSpPr>
        <p:spPr>
          <a:xfrm>
            <a:off x="3570346" y="386193"/>
            <a:ext cx="3385156" cy="4144828"/>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2489"/>
            </a:lvl1pPr>
            <a:lvl2pPr marL="812567" indent="0">
              <a:buNone/>
              <a:defRPr sz="2489"/>
            </a:lvl2pPr>
            <a:lvl3pPr marL="1625133" indent="0">
              <a:buNone/>
              <a:defRPr sz="2133"/>
            </a:lvl3pPr>
            <a:lvl4pPr marL="2437700" indent="0">
              <a:buNone/>
              <a:defRPr sz="1778"/>
            </a:lvl4pPr>
            <a:lvl5pPr marL="3250265" indent="0">
              <a:buNone/>
              <a:defRPr sz="1778"/>
            </a:lvl5pPr>
            <a:lvl6pPr marL="4062831" indent="0">
              <a:buNone/>
              <a:defRPr sz="1778"/>
            </a:lvl6pPr>
            <a:lvl7pPr marL="4875398" indent="0">
              <a:buNone/>
              <a:defRPr sz="1778"/>
            </a:lvl7pPr>
            <a:lvl8pPr marL="5687964" indent="0">
              <a:buNone/>
              <a:defRPr sz="1778"/>
            </a:lvl8pPr>
            <a:lvl9pPr marL="6500531" indent="0">
              <a:buNone/>
              <a:defRPr sz="1778"/>
            </a:lvl9pPr>
          </a:lstStyle>
          <a:p>
            <a:pPr lvl="0"/>
            <a:r>
              <a:rPr lang="en-US" dirty="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3475398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4267" b="0"/>
            </a:lvl1pPr>
          </a:lstStyle>
          <a:p>
            <a:r>
              <a:rPr lang="en-US" dirty="0"/>
              <a:t>Click to edit Master title style</a:t>
            </a:r>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2844"/>
            </a:lvl1pPr>
            <a:lvl2pPr marL="812810" indent="0">
              <a:buNone/>
              <a:defRPr sz="2844"/>
            </a:lvl2pPr>
            <a:lvl3pPr marL="1625620" indent="0">
              <a:buNone/>
              <a:defRPr sz="2844"/>
            </a:lvl3pPr>
            <a:lvl4pPr marL="2438430" indent="0">
              <a:buNone/>
              <a:defRPr sz="2844"/>
            </a:lvl4pPr>
            <a:lvl5pPr marL="3251241" indent="0">
              <a:buNone/>
              <a:defRPr sz="2844"/>
            </a:lvl5pPr>
            <a:lvl6pPr marL="4064051" indent="0">
              <a:buNone/>
              <a:defRPr sz="2844"/>
            </a:lvl6pPr>
            <a:lvl7pPr marL="4876861" indent="0">
              <a:buNone/>
              <a:defRPr sz="2844"/>
            </a:lvl7pPr>
            <a:lvl8pPr marL="5689671" indent="0">
              <a:buNone/>
              <a:defRPr sz="2844"/>
            </a:lvl8pPr>
            <a:lvl9pPr marL="6502481" indent="0">
              <a:buNone/>
              <a:defRPr sz="2844"/>
            </a:lvl9pPr>
          </a:lstStyle>
          <a:p>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2133"/>
            </a:lvl1pPr>
            <a:lvl2pPr marL="812810" indent="0">
              <a:buNone/>
              <a:defRPr sz="2133"/>
            </a:lvl2pPr>
            <a:lvl3pPr marL="1625620" indent="0">
              <a:buNone/>
              <a:defRPr sz="1778"/>
            </a:lvl3pPr>
            <a:lvl4pPr marL="2438430" indent="0">
              <a:buNone/>
              <a:defRPr sz="1600"/>
            </a:lvl4pPr>
            <a:lvl5pPr marL="3251241" indent="0">
              <a:buNone/>
              <a:defRPr sz="1600"/>
            </a:lvl5pPr>
            <a:lvl6pPr marL="4064051" indent="0">
              <a:buNone/>
              <a:defRPr sz="1600"/>
            </a:lvl6pPr>
            <a:lvl7pPr marL="4876861" indent="0">
              <a:buNone/>
              <a:defRPr sz="1600"/>
            </a:lvl7pPr>
            <a:lvl8pPr marL="5689671" indent="0">
              <a:buNone/>
              <a:defRPr sz="1600"/>
            </a:lvl8pPr>
            <a:lvl9pPr marL="6502481" indent="0">
              <a:buNone/>
              <a:defRPr sz="16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25483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1600">
                <a:solidFill>
                  <a:schemeClr val="tx1">
                    <a:tint val="75000"/>
                  </a:schemeClr>
                </a:solidFill>
              </a:defRPr>
            </a:lvl1pPr>
          </a:lstStyle>
          <a:p>
            <a:fld id="{B61BEF0D-F0BB-DE4B-95CE-6DB70DBA9567}" type="datetimeFigureOut">
              <a:rPr lang="en-US" dirty="0"/>
              <a:pPr/>
              <a:t>12/7/2022</a:t>
            </a:fld>
            <a:endParaRPr lang="en-US" dirty="0"/>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16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70406450"/>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3" r:id="rId17"/>
    <p:sldLayoutId id="2147483724" r:id="rId18"/>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16.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6.png"/><Relationship Id="rId5" Type="http://schemas.openxmlformats.org/officeDocument/2006/relationships/image" Target="../media/image23.jpeg"/><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notesSlide" Target="../notesSlides/notesSlide2.xml"/><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3.xml"/><Relationship Id="rId13" Type="http://schemas.openxmlformats.org/officeDocument/2006/relationships/image" Target="../media/image7.png"/><Relationship Id="rId3" Type="http://schemas.microsoft.com/office/2007/relationships/media" Target="../media/media4.mp4"/><Relationship Id="rId7" Type="http://schemas.openxmlformats.org/officeDocument/2006/relationships/slideLayout" Target="../slideLayouts/slideLayout4.xml"/><Relationship Id="rId12" Type="http://schemas.openxmlformats.org/officeDocument/2006/relationships/image" Target="../media/image10.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audio" Target="../media/media5.m4a"/><Relationship Id="rId11" Type="http://schemas.openxmlformats.org/officeDocument/2006/relationships/image" Target="../media/image9.jpg"/><Relationship Id="rId5" Type="http://schemas.microsoft.com/office/2007/relationships/media" Target="../media/media5.m4a"/><Relationship Id="rId10" Type="http://schemas.openxmlformats.org/officeDocument/2006/relationships/image" Target="../media/image2.png"/><Relationship Id="rId4" Type="http://schemas.openxmlformats.org/officeDocument/2006/relationships/video" Target="../media/media4.mp4"/><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4.xml"/><Relationship Id="rId7" Type="http://schemas.openxmlformats.org/officeDocument/2006/relationships/image" Target="../media/image12.jp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1.jpeg"/><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4.xml"/><Relationship Id="rId7" Type="http://schemas.openxmlformats.org/officeDocument/2006/relationships/image" Target="../media/image7.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3.jpg"/><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17.xml"/><Relationship Id="rId7" Type="http://schemas.openxmlformats.org/officeDocument/2006/relationships/image" Target="../media/image21.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9.xml"/><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p:txBody>
          <a:bodyPr>
            <a:normAutofit/>
          </a:bodyPr>
          <a:lstStyle/>
          <a:p>
            <a:pPr marL="0" indent="0"/>
            <a:r>
              <a:rPr lang="en-GB" sz="4000" dirty="0">
                <a:solidFill>
                  <a:schemeClr val="accent2">
                    <a:lumMod val="50000"/>
                  </a:schemeClr>
                </a:solidFill>
              </a:rPr>
              <a:t>Cuisenaire Rods</a:t>
            </a:r>
            <a:endParaRPr lang="en-GB" sz="4000" dirty="0"/>
          </a:p>
        </p:txBody>
      </p:sp>
      <p:sp>
        <p:nvSpPr>
          <p:cNvPr id="5" name="Content Placeholder 4"/>
          <p:cNvSpPr>
            <a:spLocks noGrp="1"/>
          </p:cNvSpPr>
          <p:nvPr>
            <p:ph sz="half" idx="1"/>
          </p:nvPr>
        </p:nvSpPr>
        <p:spPr/>
        <p:txBody>
          <a:bodyPr>
            <a:normAutofit fontScale="92500" lnSpcReduction="10000"/>
          </a:bodyPr>
          <a:lstStyle/>
          <a:p>
            <a:r>
              <a:rPr lang="en-GB" dirty="0"/>
              <a:t>Proportional number sticks</a:t>
            </a:r>
          </a:p>
          <a:p>
            <a:r>
              <a:rPr lang="en-GB" dirty="0"/>
              <a:t>Each length is a different colour</a:t>
            </a:r>
          </a:p>
          <a:p>
            <a:r>
              <a:rPr lang="en-GB" dirty="0"/>
              <a:t>Rods assigned different relative values</a:t>
            </a:r>
          </a:p>
          <a:p>
            <a:r>
              <a:rPr lang="en-GB" dirty="0"/>
              <a:t>Hands on teaching resource</a:t>
            </a:r>
          </a:p>
          <a:p>
            <a:r>
              <a:rPr lang="en-GB" dirty="0"/>
              <a:t>Used throughout the school </a:t>
            </a:r>
          </a:p>
          <a:p>
            <a:endParaRPr lang="en-GB" dirty="0"/>
          </a:p>
        </p:txBody>
      </p:sp>
      <p:pic>
        <p:nvPicPr>
          <p:cNvPr id="4" name="Content Placeholder 3"/>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4085821" y="1041744"/>
            <a:ext cx="2869682" cy="3719960"/>
          </a:xfrm>
        </p:spPr>
      </p:pic>
      <p:grpSp>
        <p:nvGrpSpPr>
          <p:cNvPr id="1741" name="Google Shape;1741;p43"/>
          <p:cNvGrpSpPr/>
          <p:nvPr/>
        </p:nvGrpSpPr>
        <p:grpSpPr>
          <a:xfrm rot="-1328856">
            <a:off x="8513160" y="4495159"/>
            <a:ext cx="439073" cy="467231"/>
            <a:chOff x="4283765" y="5909097"/>
            <a:chExt cx="324692" cy="345515"/>
          </a:xfrm>
        </p:grpSpPr>
        <p:grpSp>
          <p:nvGrpSpPr>
            <p:cNvPr id="1742" name="Google Shape;1742;p43"/>
            <p:cNvGrpSpPr/>
            <p:nvPr/>
          </p:nvGrpSpPr>
          <p:grpSpPr>
            <a:xfrm>
              <a:off x="4295376" y="5920844"/>
              <a:ext cx="301472" cy="321996"/>
              <a:chOff x="4295376" y="5920844"/>
              <a:chExt cx="301472" cy="321996"/>
            </a:xfrm>
          </p:grpSpPr>
          <p:sp>
            <p:nvSpPr>
              <p:cNvPr id="1743" name="Google Shape;1743;p43"/>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3"/>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3"/>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43"/>
            <p:cNvGrpSpPr/>
            <p:nvPr/>
          </p:nvGrpSpPr>
          <p:grpSpPr>
            <a:xfrm>
              <a:off x="4283765" y="5909097"/>
              <a:ext cx="324692" cy="345515"/>
              <a:chOff x="4283765" y="5909097"/>
              <a:chExt cx="324692" cy="345515"/>
            </a:xfrm>
          </p:grpSpPr>
          <p:sp>
            <p:nvSpPr>
              <p:cNvPr id="1747" name="Google Shape;1747;p43"/>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3"/>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3"/>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58" name="Google Shape;1758;p43"/>
          <p:cNvGrpSpPr/>
          <p:nvPr/>
        </p:nvGrpSpPr>
        <p:grpSpPr>
          <a:xfrm>
            <a:off x="0" y="4097824"/>
            <a:ext cx="822181" cy="963825"/>
            <a:chOff x="1678549" y="2659042"/>
            <a:chExt cx="822181" cy="963825"/>
          </a:xfrm>
        </p:grpSpPr>
        <p:sp>
          <p:nvSpPr>
            <p:cNvPr id="1759" name="Google Shape;1759;p43"/>
            <p:cNvSpPr/>
            <p:nvPr/>
          </p:nvSpPr>
          <p:spPr>
            <a:xfrm flipH="1">
              <a:off x="1678549" y="2699189"/>
              <a:ext cx="373751" cy="291661"/>
            </a:xfrm>
            <a:custGeom>
              <a:avLst/>
              <a:gdLst/>
              <a:ahLst/>
              <a:cxnLst/>
              <a:rect l="l" t="t" r="r" b="b"/>
              <a:pathLst>
                <a:path w="4990" h="3894" extrusionOk="0">
                  <a:moveTo>
                    <a:pt x="644" y="1"/>
                  </a:moveTo>
                  <a:lnTo>
                    <a:pt x="227" y="620"/>
                  </a:lnTo>
                  <a:lnTo>
                    <a:pt x="1" y="1155"/>
                  </a:lnTo>
                  <a:cubicBezTo>
                    <a:pt x="2227" y="3346"/>
                    <a:pt x="3918" y="3894"/>
                    <a:pt x="3918" y="3894"/>
                  </a:cubicBezTo>
                  <a:lnTo>
                    <a:pt x="4990" y="2858"/>
                  </a:lnTo>
                  <a:lnTo>
                    <a:pt x="2573" y="1584"/>
                  </a:lnTo>
                  <a:lnTo>
                    <a:pt x="6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43"/>
            <p:cNvSpPr/>
            <p:nvPr/>
          </p:nvSpPr>
          <p:spPr>
            <a:xfrm flipH="1">
              <a:off x="1693679" y="2659042"/>
              <a:ext cx="299750" cy="225749"/>
            </a:xfrm>
            <a:custGeom>
              <a:avLst/>
              <a:gdLst/>
              <a:ahLst/>
              <a:cxnLst/>
              <a:rect l="l" t="t" r="r" b="b"/>
              <a:pathLst>
                <a:path w="4002" h="3014" extrusionOk="0">
                  <a:moveTo>
                    <a:pt x="667" y="1"/>
                  </a:moveTo>
                  <a:lnTo>
                    <a:pt x="1" y="679"/>
                  </a:lnTo>
                  <a:cubicBezTo>
                    <a:pt x="1" y="679"/>
                    <a:pt x="1465" y="2168"/>
                    <a:pt x="3513" y="3013"/>
                  </a:cubicBezTo>
                  <a:lnTo>
                    <a:pt x="4001" y="2346"/>
                  </a:lnTo>
                  <a:lnTo>
                    <a:pt x="2191" y="1072"/>
                  </a:lnTo>
                  <a:lnTo>
                    <a:pt x="6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43"/>
            <p:cNvSpPr/>
            <p:nvPr/>
          </p:nvSpPr>
          <p:spPr>
            <a:xfrm flipH="1">
              <a:off x="1746757" y="2783662"/>
              <a:ext cx="685784" cy="763456"/>
            </a:xfrm>
            <a:custGeom>
              <a:avLst/>
              <a:gdLst/>
              <a:ahLst/>
              <a:cxnLst/>
              <a:rect l="l" t="t" r="r" b="b"/>
              <a:pathLst>
                <a:path w="9156" h="10193" extrusionOk="0">
                  <a:moveTo>
                    <a:pt x="5072" y="0"/>
                  </a:moveTo>
                  <a:lnTo>
                    <a:pt x="4227" y="1072"/>
                  </a:lnTo>
                  <a:lnTo>
                    <a:pt x="2381" y="4013"/>
                  </a:lnTo>
                  <a:lnTo>
                    <a:pt x="1107" y="5954"/>
                  </a:lnTo>
                  <a:lnTo>
                    <a:pt x="0" y="7394"/>
                  </a:lnTo>
                  <a:lnTo>
                    <a:pt x="357" y="7978"/>
                  </a:lnTo>
                  <a:lnTo>
                    <a:pt x="1167" y="8740"/>
                  </a:lnTo>
                  <a:lnTo>
                    <a:pt x="2000" y="9466"/>
                  </a:lnTo>
                  <a:lnTo>
                    <a:pt x="2619" y="10192"/>
                  </a:lnTo>
                  <a:lnTo>
                    <a:pt x="4108" y="8502"/>
                  </a:lnTo>
                  <a:lnTo>
                    <a:pt x="5453" y="6918"/>
                  </a:lnTo>
                  <a:lnTo>
                    <a:pt x="7120" y="5025"/>
                  </a:lnTo>
                  <a:lnTo>
                    <a:pt x="9156" y="2846"/>
                  </a:lnTo>
                  <a:cubicBezTo>
                    <a:pt x="9156" y="2846"/>
                    <a:pt x="6263" y="1572"/>
                    <a:pt x="50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3"/>
            <p:cNvSpPr/>
            <p:nvPr/>
          </p:nvSpPr>
          <p:spPr>
            <a:xfrm flipH="1">
              <a:off x="2361162" y="3467651"/>
              <a:ext cx="121338" cy="138265"/>
            </a:xfrm>
            <a:custGeom>
              <a:avLst/>
              <a:gdLst/>
              <a:ahLst/>
              <a:cxnLst/>
              <a:rect l="l" t="t" r="r" b="b"/>
              <a:pathLst>
                <a:path w="1620" h="1846" extrusionOk="0">
                  <a:moveTo>
                    <a:pt x="405" y="1"/>
                  </a:moveTo>
                  <a:lnTo>
                    <a:pt x="0" y="1846"/>
                  </a:lnTo>
                  <a:lnTo>
                    <a:pt x="1620" y="1489"/>
                  </a:lnTo>
                  <a:lnTo>
                    <a:pt x="4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43"/>
            <p:cNvSpPr/>
            <p:nvPr/>
          </p:nvSpPr>
          <p:spPr>
            <a:xfrm flipH="1">
              <a:off x="2238101" y="3344590"/>
              <a:ext cx="216761" cy="239081"/>
            </a:xfrm>
            <a:custGeom>
              <a:avLst/>
              <a:gdLst/>
              <a:ahLst/>
              <a:cxnLst/>
              <a:rect l="l" t="t" r="r" b="b"/>
              <a:pathLst>
                <a:path w="2894" h="3192" extrusionOk="0">
                  <a:moveTo>
                    <a:pt x="346" y="0"/>
                  </a:moveTo>
                  <a:lnTo>
                    <a:pt x="0" y="1727"/>
                  </a:lnTo>
                  <a:lnTo>
                    <a:pt x="1227" y="3191"/>
                  </a:lnTo>
                  <a:lnTo>
                    <a:pt x="2894" y="2798"/>
                  </a:lnTo>
                  <a:lnTo>
                    <a:pt x="2060" y="1667"/>
                  </a:lnTo>
                  <a:lnTo>
                    <a:pt x="1298" y="1143"/>
                  </a:lnTo>
                  <a:lnTo>
                    <a:pt x="3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43"/>
            <p:cNvSpPr/>
            <p:nvPr/>
          </p:nvSpPr>
          <p:spPr>
            <a:xfrm flipH="1">
              <a:off x="1678553" y="2659054"/>
              <a:ext cx="822177" cy="963813"/>
            </a:xfrm>
            <a:custGeom>
              <a:avLst/>
              <a:gdLst/>
              <a:ahLst/>
              <a:cxnLst/>
              <a:rect l="l" t="t" r="r" b="b"/>
              <a:pathLst>
                <a:path w="10977" h="12868" extrusionOk="0">
                  <a:moveTo>
                    <a:pt x="6464" y="813"/>
                  </a:moveTo>
                  <a:lnTo>
                    <a:pt x="6678" y="1028"/>
                  </a:lnTo>
                  <a:cubicBezTo>
                    <a:pt x="6488" y="1266"/>
                    <a:pt x="6273" y="1504"/>
                    <a:pt x="6071" y="1742"/>
                  </a:cubicBezTo>
                  <a:lnTo>
                    <a:pt x="5976" y="1647"/>
                  </a:lnTo>
                  <a:cubicBezTo>
                    <a:pt x="6142" y="1385"/>
                    <a:pt x="6309" y="1099"/>
                    <a:pt x="6464" y="813"/>
                  </a:cubicBezTo>
                  <a:close/>
                  <a:moveTo>
                    <a:pt x="6904" y="1230"/>
                  </a:moveTo>
                  <a:cubicBezTo>
                    <a:pt x="7000" y="1337"/>
                    <a:pt x="7107" y="1432"/>
                    <a:pt x="7214" y="1516"/>
                  </a:cubicBezTo>
                  <a:cubicBezTo>
                    <a:pt x="7000" y="1766"/>
                    <a:pt x="6750" y="1980"/>
                    <a:pt x="6547" y="2230"/>
                  </a:cubicBezTo>
                  <a:cubicBezTo>
                    <a:pt x="6452" y="2135"/>
                    <a:pt x="6369" y="2052"/>
                    <a:pt x="6273" y="1944"/>
                  </a:cubicBezTo>
                  <a:cubicBezTo>
                    <a:pt x="6488" y="1730"/>
                    <a:pt x="6690" y="1492"/>
                    <a:pt x="6904" y="1230"/>
                  </a:cubicBezTo>
                  <a:close/>
                  <a:moveTo>
                    <a:pt x="7452" y="1706"/>
                  </a:moveTo>
                  <a:lnTo>
                    <a:pt x="7893" y="2028"/>
                  </a:lnTo>
                  <a:cubicBezTo>
                    <a:pt x="7655" y="2302"/>
                    <a:pt x="7452" y="2575"/>
                    <a:pt x="7226" y="2837"/>
                  </a:cubicBezTo>
                  <a:cubicBezTo>
                    <a:pt x="7059" y="2706"/>
                    <a:pt x="6916" y="2575"/>
                    <a:pt x="6762" y="2433"/>
                  </a:cubicBezTo>
                  <a:cubicBezTo>
                    <a:pt x="6976" y="2183"/>
                    <a:pt x="7238" y="1956"/>
                    <a:pt x="7452" y="1706"/>
                  </a:cubicBezTo>
                  <a:close/>
                  <a:moveTo>
                    <a:pt x="7262" y="337"/>
                  </a:moveTo>
                  <a:cubicBezTo>
                    <a:pt x="7833" y="682"/>
                    <a:pt x="8405" y="1028"/>
                    <a:pt x="8917" y="1456"/>
                  </a:cubicBezTo>
                  <a:cubicBezTo>
                    <a:pt x="9179" y="1671"/>
                    <a:pt x="9417" y="1909"/>
                    <a:pt x="9679" y="2099"/>
                  </a:cubicBezTo>
                  <a:cubicBezTo>
                    <a:pt x="9917" y="2266"/>
                    <a:pt x="10179" y="2385"/>
                    <a:pt x="10405" y="2540"/>
                  </a:cubicBezTo>
                  <a:cubicBezTo>
                    <a:pt x="10310" y="2683"/>
                    <a:pt x="10191" y="2825"/>
                    <a:pt x="10095" y="2980"/>
                  </a:cubicBezTo>
                  <a:cubicBezTo>
                    <a:pt x="9214" y="2564"/>
                    <a:pt x="8369" y="2052"/>
                    <a:pt x="7595" y="1456"/>
                  </a:cubicBezTo>
                  <a:cubicBezTo>
                    <a:pt x="7345" y="1266"/>
                    <a:pt x="7107" y="1028"/>
                    <a:pt x="6869" y="801"/>
                  </a:cubicBezTo>
                  <a:cubicBezTo>
                    <a:pt x="6988" y="623"/>
                    <a:pt x="7107" y="492"/>
                    <a:pt x="7262" y="337"/>
                  </a:cubicBezTo>
                  <a:close/>
                  <a:moveTo>
                    <a:pt x="8155" y="2183"/>
                  </a:moveTo>
                  <a:cubicBezTo>
                    <a:pt x="8297" y="2290"/>
                    <a:pt x="8452" y="2385"/>
                    <a:pt x="8595" y="2468"/>
                  </a:cubicBezTo>
                  <a:cubicBezTo>
                    <a:pt x="8357" y="2766"/>
                    <a:pt x="8119" y="3052"/>
                    <a:pt x="7881" y="3337"/>
                  </a:cubicBezTo>
                  <a:cubicBezTo>
                    <a:pt x="7726" y="3230"/>
                    <a:pt x="7595" y="3123"/>
                    <a:pt x="7464" y="3016"/>
                  </a:cubicBezTo>
                  <a:cubicBezTo>
                    <a:pt x="7690" y="2742"/>
                    <a:pt x="7928" y="2468"/>
                    <a:pt x="8155" y="2183"/>
                  </a:cubicBezTo>
                  <a:close/>
                  <a:moveTo>
                    <a:pt x="8833" y="2647"/>
                  </a:moveTo>
                  <a:cubicBezTo>
                    <a:pt x="8964" y="2742"/>
                    <a:pt x="9119" y="2814"/>
                    <a:pt x="9262" y="2885"/>
                  </a:cubicBezTo>
                  <a:cubicBezTo>
                    <a:pt x="9024" y="3183"/>
                    <a:pt x="8821" y="3492"/>
                    <a:pt x="8607" y="3826"/>
                  </a:cubicBezTo>
                  <a:lnTo>
                    <a:pt x="8119" y="3516"/>
                  </a:lnTo>
                  <a:cubicBezTo>
                    <a:pt x="8369" y="3230"/>
                    <a:pt x="8607" y="2933"/>
                    <a:pt x="8833" y="2647"/>
                  </a:cubicBezTo>
                  <a:close/>
                  <a:moveTo>
                    <a:pt x="9536" y="3016"/>
                  </a:moveTo>
                  <a:cubicBezTo>
                    <a:pt x="9667" y="3075"/>
                    <a:pt x="9786" y="3159"/>
                    <a:pt x="9917" y="3218"/>
                  </a:cubicBezTo>
                  <a:cubicBezTo>
                    <a:pt x="9833" y="3349"/>
                    <a:pt x="9738" y="3492"/>
                    <a:pt x="9655" y="3623"/>
                  </a:cubicBezTo>
                  <a:cubicBezTo>
                    <a:pt x="9560" y="3766"/>
                    <a:pt x="9464" y="4028"/>
                    <a:pt x="9345" y="4171"/>
                  </a:cubicBezTo>
                  <a:cubicBezTo>
                    <a:pt x="9321" y="4171"/>
                    <a:pt x="9321" y="4183"/>
                    <a:pt x="9310" y="4183"/>
                  </a:cubicBezTo>
                  <a:cubicBezTo>
                    <a:pt x="9167" y="4111"/>
                    <a:pt x="9024" y="4028"/>
                    <a:pt x="8881" y="3957"/>
                  </a:cubicBezTo>
                  <a:cubicBezTo>
                    <a:pt x="9083" y="3647"/>
                    <a:pt x="9310" y="3337"/>
                    <a:pt x="9536" y="3016"/>
                  </a:cubicBezTo>
                  <a:close/>
                  <a:moveTo>
                    <a:pt x="10202" y="3349"/>
                  </a:moveTo>
                  <a:cubicBezTo>
                    <a:pt x="10322" y="3409"/>
                    <a:pt x="10441" y="3456"/>
                    <a:pt x="10548" y="3492"/>
                  </a:cubicBezTo>
                  <a:cubicBezTo>
                    <a:pt x="10333" y="3814"/>
                    <a:pt x="10072" y="4088"/>
                    <a:pt x="9810" y="4373"/>
                  </a:cubicBezTo>
                  <a:cubicBezTo>
                    <a:pt x="9798" y="4385"/>
                    <a:pt x="9798" y="4409"/>
                    <a:pt x="9786" y="4421"/>
                  </a:cubicBezTo>
                  <a:cubicBezTo>
                    <a:pt x="9726" y="4385"/>
                    <a:pt x="9655" y="4361"/>
                    <a:pt x="9595" y="4326"/>
                  </a:cubicBezTo>
                  <a:cubicBezTo>
                    <a:pt x="9679" y="4195"/>
                    <a:pt x="9762" y="4028"/>
                    <a:pt x="9833" y="3909"/>
                  </a:cubicBezTo>
                  <a:cubicBezTo>
                    <a:pt x="9941" y="3730"/>
                    <a:pt x="10060" y="3552"/>
                    <a:pt x="10155" y="3373"/>
                  </a:cubicBezTo>
                  <a:cubicBezTo>
                    <a:pt x="10179" y="3373"/>
                    <a:pt x="10191" y="3361"/>
                    <a:pt x="10202" y="3349"/>
                  </a:cubicBezTo>
                  <a:close/>
                  <a:moveTo>
                    <a:pt x="5809" y="1921"/>
                  </a:moveTo>
                  <a:cubicBezTo>
                    <a:pt x="5845" y="1944"/>
                    <a:pt x="5869" y="1992"/>
                    <a:pt x="5904" y="2028"/>
                  </a:cubicBezTo>
                  <a:cubicBezTo>
                    <a:pt x="5916" y="2063"/>
                    <a:pt x="5952" y="2099"/>
                    <a:pt x="5988" y="2111"/>
                  </a:cubicBezTo>
                  <a:lnTo>
                    <a:pt x="6262" y="2385"/>
                  </a:lnTo>
                  <a:cubicBezTo>
                    <a:pt x="4761" y="4469"/>
                    <a:pt x="3273" y="6564"/>
                    <a:pt x="1785" y="8660"/>
                  </a:cubicBezTo>
                  <a:cubicBezTo>
                    <a:pt x="1582" y="8945"/>
                    <a:pt x="1380" y="9231"/>
                    <a:pt x="1189" y="9505"/>
                  </a:cubicBezTo>
                  <a:cubicBezTo>
                    <a:pt x="1094" y="9386"/>
                    <a:pt x="1011" y="9255"/>
                    <a:pt x="928" y="9124"/>
                  </a:cubicBezTo>
                  <a:cubicBezTo>
                    <a:pt x="1844" y="8112"/>
                    <a:pt x="2535" y="6874"/>
                    <a:pt x="3273" y="5754"/>
                  </a:cubicBezTo>
                  <a:cubicBezTo>
                    <a:pt x="4023" y="4564"/>
                    <a:pt x="4749" y="3337"/>
                    <a:pt x="5607" y="2218"/>
                  </a:cubicBezTo>
                  <a:cubicBezTo>
                    <a:pt x="5678" y="2123"/>
                    <a:pt x="5738" y="2028"/>
                    <a:pt x="5809" y="1921"/>
                  </a:cubicBezTo>
                  <a:close/>
                  <a:moveTo>
                    <a:pt x="6488" y="2587"/>
                  </a:moveTo>
                  <a:cubicBezTo>
                    <a:pt x="6738" y="2814"/>
                    <a:pt x="6988" y="3040"/>
                    <a:pt x="7262" y="3242"/>
                  </a:cubicBezTo>
                  <a:cubicBezTo>
                    <a:pt x="6440" y="4421"/>
                    <a:pt x="5607" y="5564"/>
                    <a:pt x="4749" y="6707"/>
                  </a:cubicBezTo>
                  <a:cubicBezTo>
                    <a:pt x="3856" y="7921"/>
                    <a:pt x="2821" y="9017"/>
                    <a:pt x="1904" y="10207"/>
                  </a:cubicBezTo>
                  <a:cubicBezTo>
                    <a:pt x="1725" y="10064"/>
                    <a:pt x="1547" y="9898"/>
                    <a:pt x="1380" y="9719"/>
                  </a:cubicBezTo>
                  <a:cubicBezTo>
                    <a:pt x="2821" y="7695"/>
                    <a:pt x="4249" y="5683"/>
                    <a:pt x="5690" y="3659"/>
                  </a:cubicBezTo>
                  <a:cubicBezTo>
                    <a:pt x="5940" y="3314"/>
                    <a:pt x="6214" y="2945"/>
                    <a:pt x="6488" y="2587"/>
                  </a:cubicBezTo>
                  <a:close/>
                  <a:moveTo>
                    <a:pt x="7476" y="3433"/>
                  </a:moveTo>
                  <a:cubicBezTo>
                    <a:pt x="7774" y="3659"/>
                    <a:pt x="8071" y="3849"/>
                    <a:pt x="8405" y="4052"/>
                  </a:cubicBezTo>
                  <a:cubicBezTo>
                    <a:pt x="7643" y="4826"/>
                    <a:pt x="6964" y="5695"/>
                    <a:pt x="6262" y="6528"/>
                  </a:cubicBezTo>
                  <a:cubicBezTo>
                    <a:pt x="5333" y="7636"/>
                    <a:pt x="4428" y="8755"/>
                    <a:pt x="3487" y="9838"/>
                  </a:cubicBezTo>
                  <a:cubicBezTo>
                    <a:pt x="3214" y="10160"/>
                    <a:pt x="2916" y="10517"/>
                    <a:pt x="2582" y="10803"/>
                  </a:cubicBezTo>
                  <a:cubicBezTo>
                    <a:pt x="2440" y="10672"/>
                    <a:pt x="2285" y="10541"/>
                    <a:pt x="2118" y="10422"/>
                  </a:cubicBezTo>
                  <a:cubicBezTo>
                    <a:pt x="3047" y="9231"/>
                    <a:pt x="4083" y="8124"/>
                    <a:pt x="4976" y="6909"/>
                  </a:cubicBezTo>
                  <a:cubicBezTo>
                    <a:pt x="5821" y="5754"/>
                    <a:pt x="6678" y="4599"/>
                    <a:pt x="7476" y="3433"/>
                  </a:cubicBezTo>
                  <a:close/>
                  <a:moveTo>
                    <a:pt x="8667" y="4195"/>
                  </a:moveTo>
                  <a:cubicBezTo>
                    <a:pt x="8964" y="4361"/>
                    <a:pt x="9262" y="4504"/>
                    <a:pt x="9571" y="4659"/>
                  </a:cubicBezTo>
                  <a:cubicBezTo>
                    <a:pt x="9095" y="5195"/>
                    <a:pt x="8643" y="5719"/>
                    <a:pt x="8167" y="6231"/>
                  </a:cubicBezTo>
                  <a:cubicBezTo>
                    <a:pt x="6916" y="7624"/>
                    <a:pt x="5642" y="9005"/>
                    <a:pt x="4416" y="10434"/>
                  </a:cubicBezTo>
                  <a:cubicBezTo>
                    <a:pt x="4059" y="10838"/>
                    <a:pt x="3702" y="11231"/>
                    <a:pt x="3368" y="11660"/>
                  </a:cubicBezTo>
                  <a:cubicBezTo>
                    <a:pt x="3214" y="11410"/>
                    <a:pt x="3011" y="11207"/>
                    <a:pt x="2809" y="11017"/>
                  </a:cubicBezTo>
                  <a:cubicBezTo>
                    <a:pt x="3535" y="10386"/>
                    <a:pt x="4130" y="9552"/>
                    <a:pt x="4738" y="8826"/>
                  </a:cubicBezTo>
                  <a:cubicBezTo>
                    <a:pt x="5690" y="7695"/>
                    <a:pt x="6619" y="6552"/>
                    <a:pt x="7571" y="5433"/>
                  </a:cubicBezTo>
                  <a:cubicBezTo>
                    <a:pt x="7928" y="5016"/>
                    <a:pt x="8286" y="4576"/>
                    <a:pt x="8667" y="4195"/>
                  </a:cubicBezTo>
                  <a:close/>
                  <a:moveTo>
                    <a:pt x="808" y="9505"/>
                  </a:moveTo>
                  <a:cubicBezTo>
                    <a:pt x="1451" y="10434"/>
                    <a:pt x="2594" y="10910"/>
                    <a:pt x="3166" y="11910"/>
                  </a:cubicBezTo>
                  <a:cubicBezTo>
                    <a:pt x="2737" y="12041"/>
                    <a:pt x="2273" y="12124"/>
                    <a:pt x="1809" y="12219"/>
                  </a:cubicBezTo>
                  <a:cubicBezTo>
                    <a:pt x="1368" y="11791"/>
                    <a:pt x="1011" y="11267"/>
                    <a:pt x="570" y="10815"/>
                  </a:cubicBezTo>
                  <a:cubicBezTo>
                    <a:pt x="654" y="10386"/>
                    <a:pt x="737" y="9945"/>
                    <a:pt x="808" y="9505"/>
                  </a:cubicBezTo>
                  <a:close/>
                  <a:moveTo>
                    <a:pt x="511" y="11196"/>
                  </a:moveTo>
                  <a:cubicBezTo>
                    <a:pt x="844" y="11553"/>
                    <a:pt x="1130" y="11934"/>
                    <a:pt x="1463" y="12291"/>
                  </a:cubicBezTo>
                  <a:cubicBezTo>
                    <a:pt x="1082" y="12362"/>
                    <a:pt x="689" y="12446"/>
                    <a:pt x="320" y="12541"/>
                  </a:cubicBezTo>
                  <a:cubicBezTo>
                    <a:pt x="368" y="12089"/>
                    <a:pt x="439" y="11636"/>
                    <a:pt x="511" y="11196"/>
                  </a:cubicBezTo>
                  <a:close/>
                  <a:moveTo>
                    <a:pt x="7220" y="0"/>
                  </a:moveTo>
                  <a:cubicBezTo>
                    <a:pt x="7193" y="0"/>
                    <a:pt x="7170" y="7"/>
                    <a:pt x="7154" y="28"/>
                  </a:cubicBezTo>
                  <a:cubicBezTo>
                    <a:pt x="6952" y="206"/>
                    <a:pt x="6809" y="373"/>
                    <a:pt x="6678" y="575"/>
                  </a:cubicBezTo>
                  <a:lnTo>
                    <a:pt x="6535" y="444"/>
                  </a:lnTo>
                  <a:cubicBezTo>
                    <a:pt x="6513" y="421"/>
                    <a:pt x="6485" y="412"/>
                    <a:pt x="6457" y="412"/>
                  </a:cubicBezTo>
                  <a:cubicBezTo>
                    <a:pt x="6398" y="412"/>
                    <a:pt x="6337" y="455"/>
                    <a:pt x="6321" y="504"/>
                  </a:cubicBezTo>
                  <a:cubicBezTo>
                    <a:pt x="5773" y="1468"/>
                    <a:pt x="5130" y="2361"/>
                    <a:pt x="4523" y="3290"/>
                  </a:cubicBezTo>
                  <a:cubicBezTo>
                    <a:pt x="3630" y="4659"/>
                    <a:pt x="2761" y="6040"/>
                    <a:pt x="1856" y="7386"/>
                  </a:cubicBezTo>
                  <a:cubicBezTo>
                    <a:pt x="1475" y="7933"/>
                    <a:pt x="1106" y="8493"/>
                    <a:pt x="654" y="8969"/>
                  </a:cubicBezTo>
                  <a:cubicBezTo>
                    <a:pt x="630" y="8993"/>
                    <a:pt x="618" y="9017"/>
                    <a:pt x="618" y="9052"/>
                  </a:cubicBezTo>
                  <a:cubicBezTo>
                    <a:pt x="511" y="9648"/>
                    <a:pt x="416" y="10219"/>
                    <a:pt x="296" y="10815"/>
                  </a:cubicBezTo>
                  <a:lnTo>
                    <a:pt x="296" y="10862"/>
                  </a:lnTo>
                  <a:cubicBezTo>
                    <a:pt x="189" y="11469"/>
                    <a:pt x="82" y="12100"/>
                    <a:pt x="11" y="12708"/>
                  </a:cubicBezTo>
                  <a:cubicBezTo>
                    <a:pt x="1" y="12809"/>
                    <a:pt x="86" y="12868"/>
                    <a:pt x="170" y="12868"/>
                  </a:cubicBezTo>
                  <a:cubicBezTo>
                    <a:pt x="185" y="12868"/>
                    <a:pt x="199" y="12866"/>
                    <a:pt x="213" y="12862"/>
                  </a:cubicBezTo>
                  <a:cubicBezTo>
                    <a:pt x="725" y="12708"/>
                    <a:pt x="1225" y="12600"/>
                    <a:pt x="1749" y="12517"/>
                  </a:cubicBezTo>
                  <a:cubicBezTo>
                    <a:pt x="1759" y="12521"/>
                    <a:pt x="1770" y="12522"/>
                    <a:pt x="1780" y="12522"/>
                  </a:cubicBezTo>
                  <a:cubicBezTo>
                    <a:pt x="1806" y="12522"/>
                    <a:pt x="1831" y="12514"/>
                    <a:pt x="1856" y="12505"/>
                  </a:cubicBezTo>
                  <a:cubicBezTo>
                    <a:pt x="2392" y="12398"/>
                    <a:pt x="2916" y="12291"/>
                    <a:pt x="3428" y="12148"/>
                  </a:cubicBezTo>
                  <a:cubicBezTo>
                    <a:pt x="3511" y="12124"/>
                    <a:pt x="3523" y="12065"/>
                    <a:pt x="3523" y="12029"/>
                  </a:cubicBezTo>
                  <a:cubicBezTo>
                    <a:pt x="3809" y="11588"/>
                    <a:pt x="4166" y="11207"/>
                    <a:pt x="4499" y="10815"/>
                  </a:cubicBezTo>
                  <a:cubicBezTo>
                    <a:pt x="5071" y="10160"/>
                    <a:pt x="5642" y="9505"/>
                    <a:pt x="6226" y="8874"/>
                  </a:cubicBezTo>
                  <a:cubicBezTo>
                    <a:pt x="7464" y="7505"/>
                    <a:pt x="8702" y="6135"/>
                    <a:pt x="9917" y="4742"/>
                  </a:cubicBezTo>
                  <a:cubicBezTo>
                    <a:pt x="10262" y="4361"/>
                    <a:pt x="10655" y="3957"/>
                    <a:pt x="10953" y="3528"/>
                  </a:cubicBezTo>
                  <a:cubicBezTo>
                    <a:pt x="10976" y="3456"/>
                    <a:pt x="10953" y="3349"/>
                    <a:pt x="10857" y="3302"/>
                  </a:cubicBezTo>
                  <a:cubicBezTo>
                    <a:pt x="10691" y="3242"/>
                    <a:pt x="10548" y="3171"/>
                    <a:pt x="10393" y="3099"/>
                  </a:cubicBezTo>
                  <a:cubicBezTo>
                    <a:pt x="10512" y="2921"/>
                    <a:pt x="10631" y="2766"/>
                    <a:pt x="10762" y="2599"/>
                  </a:cubicBezTo>
                  <a:cubicBezTo>
                    <a:pt x="10810" y="2540"/>
                    <a:pt x="10798" y="2444"/>
                    <a:pt x="10738" y="2397"/>
                  </a:cubicBezTo>
                  <a:cubicBezTo>
                    <a:pt x="10464" y="2183"/>
                    <a:pt x="10155" y="2052"/>
                    <a:pt x="9869" y="1861"/>
                  </a:cubicBezTo>
                  <a:cubicBezTo>
                    <a:pt x="9607" y="1671"/>
                    <a:pt x="9369" y="1432"/>
                    <a:pt x="9119" y="1218"/>
                  </a:cubicBezTo>
                  <a:cubicBezTo>
                    <a:pt x="8559" y="754"/>
                    <a:pt x="7940" y="397"/>
                    <a:pt x="7333" y="28"/>
                  </a:cubicBezTo>
                  <a:cubicBezTo>
                    <a:pt x="7299" y="14"/>
                    <a:pt x="7256" y="0"/>
                    <a:pt x="72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a:blip r:embed="rId6"/>
          <a:stretch>
            <a:fillRect/>
          </a:stretch>
        </p:blipFill>
        <p:spPr>
          <a:xfrm>
            <a:off x="7320694" y="83394"/>
            <a:ext cx="1749422" cy="1183775"/>
          </a:xfrm>
          <a:prstGeom prst="rect">
            <a:avLst/>
          </a:prstGeom>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505937" y="457200"/>
            <a:ext cx="609600" cy="609600"/>
          </a:xfrm>
          <a:prstGeom prst="rect">
            <a:avLst/>
          </a:prstGeom>
        </p:spPr>
      </p:pic>
    </p:spTree>
    <p:extLst>
      <p:ext uri="{BB962C8B-B14F-4D97-AF65-F5344CB8AC3E}">
        <p14:creationId xmlns:p14="http://schemas.microsoft.com/office/powerpoint/2010/main" val="373539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AE7DF-72FC-464E-AF82-0E541D888275}"/>
              </a:ext>
            </a:extLst>
          </p:cNvPr>
          <p:cNvSpPr>
            <a:spLocks noGrp="1"/>
          </p:cNvSpPr>
          <p:nvPr>
            <p:ph type="title"/>
          </p:nvPr>
        </p:nvSpPr>
        <p:spPr>
          <a:xfrm>
            <a:off x="2967442" y="591706"/>
            <a:ext cx="2078292" cy="658762"/>
          </a:xfrm>
        </p:spPr>
        <p:txBody>
          <a:bodyPr/>
          <a:lstStyle/>
          <a:p>
            <a:r>
              <a:rPr lang="en-GB" dirty="0"/>
              <a:t>Fractions </a:t>
            </a:r>
          </a:p>
        </p:txBody>
      </p:sp>
      <p:sp>
        <p:nvSpPr>
          <p:cNvPr id="3" name="Content Placeholder 2">
            <a:extLst>
              <a:ext uri="{FF2B5EF4-FFF2-40B4-BE49-F238E27FC236}">
                <a16:creationId xmlns:a16="http://schemas.microsoft.com/office/drawing/2014/main" id="{663B3576-CDE9-4F88-8E85-DDC17E55B519}"/>
              </a:ext>
            </a:extLst>
          </p:cNvPr>
          <p:cNvSpPr>
            <a:spLocks noGrp="1"/>
          </p:cNvSpPr>
          <p:nvPr>
            <p:ph idx="1"/>
          </p:nvPr>
        </p:nvSpPr>
        <p:spPr>
          <a:xfrm>
            <a:off x="260133" y="1161897"/>
            <a:ext cx="6172200" cy="1445423"/>
          </a:xfrm>
        </p:spPr>
        <p:txBody>
          <a:bodyPr/>
          <a:lstStyle/>
          <a:p>
            <a:pPr marL="0" indent="0">
              <a:buNone/>
            </a:pPr>
            <a:r>
              <a:rPr lang="en-GB" dirty="0"/>
              <a:t>Fraction of an amount</a:t>
            </a:r>
          </a:p>
          <a:p>
            <a:pPr marL="0" indent="0">
              <a:buNone/>
            </a:pPr>
            <a:endParaRPr lang="en-GB" dirty="0"/>
          </a:p>
          <a:p>
            <a:pPr marL="0" indent="0">
              <a:buNone/>
            </a:pPr>
            <a:r>
              <a:rPr lang="en-GB" i="1" dirty="0">
                <a:solidFill>
                  <a:schemeClr val="tx2"/>
                </a:solidFill>
              </a:rPr>
              <a:t>Find 4/6 of 48kg.  </a:t>
            </a:r>
          </a:p>
          <a:p>
            <a:pPr marL="0" indent="0">
              <a:buNone/>
            </a:pPr>
            <a:endParaRPr lang="en-GB" i="1" dirty="0">
              <a:solidFill>
                <a:schemeClr val="tx2"/>
              </a:solidFill>
            </a:endParaRPr>
          </a:p>
          <a:p>
            <a:pPr marL="0" indent="0">
              <a:buNone/>
            </a:pPr>
            <a:endParaRPr lang="en-GB" i="1" dirty="0">
              <a:solidFill>
                <a:schemeClr val="tx2"/>
              </a:solidFill>
            </a:endParaRPr>
          </a:p>
          <a:p>
            <a:pPr marL="0" indent="0">
              <a:buNone/>
            </a:pPr>
            <a:endParaRPr lang="en-GB" i="1" dirty="0">
              <a:solidFill>
                <a:schemeClr val="tx2"/>
              </a:solidFill>
            </a:endParaRPr>
          </a:p>
          <a:p>
            <a:pPr marL="0" indent="0">
              <a:buNone/>
            </a:pPr>
            <a:endParaRPr lang="en-GB" i="1" dirty="0">
              <a:solidFill>
                <a:schemeClr val="tx2"/>
              </a:solidFill>
            </a:endParaRPr>
          </a:p>
        </p:txBody>
      </p:sp>
      <p:graphicFrame>
        <p:nvGraphicFramePr>
          <p:cNvPr id="4" name="Table 4">
            <a:extLst>
              <a:ext uri="{FF2B5EF4-FFF2-40B4-BE49-F238E27FC236}">
                <a16:creationId xmlns:a16="http://schemas.microsoft.com/office/drawing/2014/main" id="{D25D578F-EE20-4A8D-AA0D-5B6E3BC5E436}"/>
              </a:ext>
            </a:extLst>
          </p:cNvPr>
          <p:cNvGraphicFramePr>
            <a:graphicFrameLocks noGrp="1"/>
          </p:cNvGraphicFramePr>
          <p:nvPr>
            <p:extLst>
              <p:ext uri="{D42A27DB-BD31-4B8C-83A1-F6EECF244321}">
                <p14:modId xmlns:p14="http://schemas.microsoft.com/office/powerpoint/2010/main" val="4076066541"/>
              </p:ext>
            </p:extLst>
          </p:nvPr>
        </p:nvGraphicFramePr>
        <p:xfrm>
          <a:off x="4012159" y="1815781"/>
          <a:ext cx="3240360" cy="432048"/>
        </p:xfrm>
        <a:graphic>
          <a:graphicData uri="http://schemas.openxmlformats.org/drawingml/2006/table">
            <a:tbl>
              <a:tblPr firstRow="1" bandRow="1">
                <a:tableStyleId>{5C22544A-7EE6-4342-B048-85BDC9FD1C3A}</a:tableStyleId>
              </a:tblPr>
              <a:tblGrid>
                <a:gridCol w="540060">
                  <a:extLst>
                    <a:ext uri="{9D8B030D-6E8A-4147-A177-3AD203B41FA5}">
                      <a16:colId xmlns:a16="http://schemas.microsoft.com/office/drawing/2014/main" val="1747731950"/>
                    </a:ext>
                  </a:extLst>
                </a:gridCol>
                <a:gridCol w="540060">
                  <a:extLst>
                    <a:ext uri="{9D8B030D-6E8A-4147-A177-3AD203B41FA5}">
                      <a16:colId xmlns:a16="http://schemas.microsoft.com/office/drawing/2014/main" val="1675170463"/>
                    </a:ext>
                  </a:extLst>
                </a:gridCol>
                <a:gridCol w="540060">
                  <a:extLst>
                    <a:ext uri="{9D8B030D-6E8A-4147-A177-3AD203B41FA5}">
                      <a16:colId xmlns:a16="http://schemas.microsoft.com/office/drawing/2014/main" val="2745388275"/>
                    </a:ext>
                  </a:extLst>
                </a:gridCol>
                <a:gridCol w="540060">
                  <a:extLst>
                    <a:ext uri="{9D8B030D-6E8A-4147-A177-3AD203B41FA5}">
                      <a16:colId xmlns:a16="http://schemas.microsoft.com/office/drawing/2014/main" val="2158449266"/>
                    </a:ext>
                  </a:extLst>
                </a:gridCol>
                <a:gridCol w="540060">
                  <a:extLst>
                    <a:ext uri="{9D8B030D-6E8A-4147-A177-3AD203B41FA5}">
                      <a16:colId xmlns:a16="http://schemas.microsoft.com/office/drawing/2014/main" val="3339262522"/>
                    </a:ext>
                  </a:extLst>
                </a:gridCol>
                <a:gridCol w="540060">
                  <a:extLst>
                    <a:ext uri="{9D8B030D-6E8A-4147-A177-3AD203B41FA5}">
                      <a16:colId xmlns:a16="http://schemas.microsoft.com/office/drawing/2014/main" val="2087366840"/>
                    </a:ext>
                  </a:extLst>
                </a:gridCol>
              </a:tblGrid>
              <a:tr h="432048">
                <a:tc>
                  <a:txBody>
                    <a:bodyPr/>
                    <a:lstStyle/>
                    <a:p>
                      <a:pPr algn="ctr"/>
                      <a:r>
                        <a:rPr lang="en-GB" sz="1000" dirty="0">
                          <a:solidFill>
                            <a:schemeClr val="tx1"/>
                          </a:solidFill>
                        </a:rPr>
                        <a:t>1/6 </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rPr>
                        <a:t>1/6  </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rPr>
                        <a:t>1/6</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rPr>
                        <a:t>1/6</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rPr>
                        <a:t>1/6</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rPr>
                        <a:t>1/6 </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7169329"/>
                  </a:ext>
                </a:extLst>
              </a:tr>
            </a:tbl>
          </a:graphicData>
        </a:graphic>
      </p:graphicFrame>
      <p:graphicFrame>
        <p:nvGraphicFramePr>
          <p:cNvPr id="6" name="Table 6">
            <a:extLst>
              <a:ext uri="{FF2B5EF4-FFF2-40B4-BE49-F238E27FC236}">
                <a16:creationId xmlns:a16="http://schemas.microsoft.com/office/drawing/2014/main" id="{4DB8B0CB-890C-4CB5-A53C-446FC773448D}"/>
              </a:ext>
            </a:extLst>
          </p:cNvPr>
          <p:cNvGraphicFramePr>
            <a:graphicFrameLocks noGrp="1"/>
          </p:cNvGraphicFramePr>
          <p:nvPr>
            <p:extLst>
              <p:ext uri="{D42A27DB-BD31-4B8C-83A1-F6EECF244321}">
                <p14:modId xmlns:p14="http://schemas.microsoft.com/office/powerpoint/2010/main" val="3535142342"/>
              </p:ext>
            </p:extLst>
          </p:nvPr>
        </p:nvGraphicFramePr>
        <p:xfrm>
          <a:off x="4012160" y="1376659"/>
          <a:ext cx="3240359" cy="432048"/>
        </p:xfrm>
        <a:graphic>
          <a:graphicData uri="http://schemas.openxmlformats.org/drawingml/2006/table">
            <a:tbl>
              <a:tblPr firstRow="1" bandRow="1">
                <a:tableStyleId>{5C22544A-7EE6-4342-B048-85BDC9FD1C3A}</a:tableStyleId>
              </a:tblPr>
              <a:tblGrid>
                <a:gridCol w="3240359">
                  <a:extLst>
                    <a:ext uri="{9D8B030D-6E8A-4147-A177-3AD203B41FA5}">
                      <a16:colId xmlns:a16="http://schemas.microsoft.com/office/drawing/2014/main" val="1398427822"/>
                    </a:ext>
                  </a:extLst>
                </a:gridCol>
              </a:tblGrid>
              <a:tr h="432048">
                <a:tc>
                  <a:txBody>
                    <a:bodyPr/>
                    <a:lstStyle/>
                    <a:p>
                      <a:pPr algn="ctr"/>
                      <a:r>
                        <a:rPr lang="en-GB" sz="2100" dirty="0">
                          <a:solidFill>
                            <a:schemeClr val="tx1"/>
                          </a:solidFill>
                        </a:rPr>
                        <a:t>48</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3701683"/>
                  </a:ext>
                </a:extLst>
              </a:tr>
            </a:tbl>
          </a:graphicData>
        </a:graphic>
      </p:graphicFrame>
      <p:sp>
        <p:nvSpPr>
          <p:cNvPr id="7" name="TextBox 6">
            <a:extLst>
              <a:ext uri="{FF2B5EF4-FFF2-40B4-BE49-F238E27FC236}">
                <a16:creationId xmlns:a16="http://schemas.microsoft.com/office/drawing/2014/main" id="{A2E4A0EB-FC04-4A1F-91D1-36C1023B4C82}"/>
              </a:ext>
            </a:extLst>
          </p:cNvPr>
          <p:cNvSpPr txBox="1"/>
          <p:nvPr/>
        </p:nvSpPr>
        <p:spPr>
          <a:xfrm>
            <a:off x="4093821" y="2248128"/>
            <a:ext cx="378042" cy="415498"/>
          </a:xfrm>
          <a:prstGeom prst="rect">
            <a:avLst/>
          </a:prstGeom>
          <a:noFill/>
        </p:spPr>
        <p:txBody>
          <a:bodyPr wrap="square" rtlCol="0">
            <a:spAutoFit/>
          </a:bodyPr>
          <a:lstStyle/>
          <a:p>
            <a:pPr algn="ctr"/>
            <a:r>
              <a:rPr lang="en-GB" sz="2100" b="1" dirty="0"/>
              <a:t>8</a:t>
            </a:r>
          </a:p>
        </p:txBody>
      </p:sp>
      <p:sp>
        <p:nvSpPr>
          <p:cNvPr id="8" name="TextBox 7">
            <a:extLst>
              <a:ext uri="{FF2B5EF4-FFF2-40B4-BE49-F238E27FC236}">
                <a16:creationId xmlns:a16="http://schemas.microsoft.com/office/drawing/2014/main" id="{44E0819C-3C6F-4D78-AE75-75F53DC6302A}"/>
              </a:ext>
            </a:extLst>
          </p:cNvPr>
          <p:cNvSpPr txBox="1"/>
          <p:nvPr/>
        </p:nvSpPr>
        <p:spPr>
          <a:xfrm>
            <a:off x="4667692" y="2257346"/>
            <a:ext cx="378042" cy="415498"/>
          </a:xfrm>
          <a:prstGeom prst="rect">
            <a:avLst/>
          </a:prstGeom>
          <a:noFill/>
        </p:spPr>
        <p:txBody>
          <a:bodyPr wrap="square" rtlCol="0">
            <a:spAutoFit/>
          </a:bodyPr>
          <a:lstStyle/>
          <a:p>
            <a:pPr algn="ctr"/>
            <a:r>
              <a:rPr lang="en-GB" sz="2100" b="1" dirty="0"/>
              <a:t>8</a:t>
            </a:r>
          </a:p>
        </p:txBody>
      </p:sp>
      <p:sp>
        <p:nvSpPr>
          <p:cNvPr id="9" name="TextBox 8">
            <a:extLst>
              <a:ext uri="{FF2B5EF4-FFF2-40B4-BE49-F238E27FC236}">
                <a16:creationId xmlns:a16="http://schemas.microsoft.com/office/drawing/2014/main" id="{5D2E8E2A-C3B6-412D-BE11-28FF63E790BE}"/>
              </a:ext>
            </a:extLst>
          </p:cNvPr>
          <p:cNvSpPr txBox="1"/>
          <p:nvPr/>
        </p:nvSpPr>
        <p:spPr>
          <a:xfrm>
            <a:off x="5186256" y="2257346"/>
            <a:ext cx="378042" cy="415498"/>
          </a:xfrm>
          <a:prstGeom prst="rect">
            <a:avLst/>
          </a:prstGeom>
          <a:noFill/>
        </p:spPr>
        <p:txBody>
          <a:bodyPr wrap="square" rtlCol="0">
            <a:spAutoFit/>
          </a:bodyPr>
          <a:lstStyle/>
          <a:p>
            <a:pPr algn="ctr"/>
            <a:r>
              <a:rPr lang="en-GB" sz="2100" b="1" dirty="0"/>
              <a:t>8</a:t>
            </a:r>
          </a:p>
        </p:txBody>
      </p:sp>
      <p:sp>
        <p:nvSpPr>
          <p:cNvPr id="10" name="TextBox 9">
            <a:extLst>
              <a:ext uri="{FF2B5EF4-FFF2-40B4-BE49-F238E27FC236}">
                <a16:creationId xmlns:a16="http://schemas.microsoft.com/office/drawing/2014/main" id="{12A00CBD-2FAF-439B-86E8-947985285754}"/>
              </a:ext>
            </a:extLst>
          </p:cNvPr>
          <p:cNvSpPr txBox="1"/>
          <p:nvPr/>
        </p:nvSpPr>
        <p:spPr>
          <a:xfrm>
            <a:off x="5769344" y="2257346"/>
            <a:ext cx="378042" cy="415498"/>
          </a:xfrm>
          <a:prstGeom prst="rect">
            <a:avLst/>
          </a:prstGeom>
          <a:noFill/>
        </p:spPr>
        <p:txBody>
          <a:bodyPr wrap="square" rtlCol="0">
            <a:spAutoFit/>
          </a:bodyPr>
          <a:lstStyle/>
          <a:p>
            <a:pPr algn="ctr"/>
            <a:r>
              <a:rPr lang="en-GB" sz="2100" b="1" dirty="0"/>
              <a:t>8</a:t>
            </a:r>
          </a:p>
        </p:txBody>
      </p:sp>
      <p:sp>
        <p:nvSpPr>
          <p:cNvPr id="11" name="TextBox 10">
            <a:extLst>
              <a:ext uri="{FF2B5EF4-FFF2-40B4-BE49-F238E27FC236}">
                <a16:creationId xmlns:a16="http://schemas.microsoft.com/office/drawing/2014/main" id="{60774BCF-3D71-4546-8B45-8EB0FD83803B}"/>
              </a:ext>
            </a:extLst>
          </p:cNvPr>
          <p:cNvSpPr txBox="1"/>
          <p:nvPr/>
        </p:nvSpPr>
        <p:spPr>
          <a:xfrm>
            <a:off x="6287907" y="2257346"/>
            <a:ext cx="378042" cy="415498"/>
          </a:xfrm>
          <a:prstGeom prst="rect">
            <a:avLst/>
          </a:prstGeom>
          <a:noFill/>
        </p:spPr>
        <p:txBody>
          <a:bodyPr wrap="square" rtlCol="0">
            <a:spAutoFit/>
          </a:bodyPr>
          <a:lstStyle/>
          <a:p>
            <a:pPr algn="ctr"/>
            <a:r>
              <a:rPr lang="en-GB" sz="2100" b="1" dirty="0"/>
              <a:t>8</a:t>
            </a:r>
          </a:p>
        </p:txBody>
      </p:sp>
      <p:sp>
        <p:nvSpPr>
          <p:cNvPr id="12" name="TextBox 11">
            <a:extLst>
              <a:ext uri="{FF2B5EF4-FFF2-40B4-BE49-F238E27FC236}">
                <a16:creationId xmlns:a16="http://schemas.microsoft.com/office/drawing/2014/main" id="{3424C200-49D7-4BD3-9C7F-AE63ED0FD2C1}"/>
              </a:ext>
            </a:extLst>
          </p:cNvPr>
          <p:cNvSpPr txBox="1"/>
          <p:nvPr/>
        </p:nvSpPr>
        <p:spPr>
          <a:xfrm>
            <a:off x="6823351" y="2257346"/>
            <a:ext cx="378042" cy="415498"/>
          </a:xfrm>
          <a:prstGeom prst="rect">
            <a:avLst/>
          </a:prstGeom>
          <a:noFill/>
        </p:spPr>
        <p:txBody>
          <a:bodyPr wrap="square" rtlCol="0">
            <a:spAutoFit/>
          </a:bodyPr>
          <a:lstStyle/>
          <a:p>
            <a:pPr algn="ctr"/>
            <a:r>
              <a:rPr lang="en-GB" sz="2100" b="1" dirty="0"/>
              <a:t>8</a:t>
            </a:r>
          </a:p>
        </p:txBody>
      </p:sp>
      <p:sp>
        <p:nvSpPr>
          <p:cNvPr id="13" name="TextBox 12">
            <a:extLst>
              <a:ext uri="{FF2B5EF4-FFF2-40B4-BE49-F238E27FC236}">
                <a16:creationId xmlns:a16="http://schemas.microsoft.com/office/drawing/2014/main" id="{8EF0E47D-A3EB-48DB-98E3-ECF020A4A4FA}"/>
              </a:ext>
            </a:extLst>
          </p:cNvPr>
          <p:cNvSpPr txBox="1"/>
          <p:nvPr/>
        </p:nvSpPr>
        <p:spPr>
          <a:xfrm>
            <a:off x="1440003" y="2727266"/>
            <a:ext cx="2231030" cy="461665"/>
          </a:xfrm>
          <a:prstGeom prst="rect">
            <a:avLst/>
          </a:prstGeom>
          <a:noFill/>
        </p:spPr>
        <p:txBody>
          <a:bodyPr wrap="square" rtlCol="0">
            <a:spAutoFit/>
          </a:bodyPr>
          <a:lstStyle/>
          <a:p>
            <a:r>
              <a:rPr lang="en-GB" sz="2400" b="1" dirty="0"/>
              <a:t>1/6 of 48 = 8</a:t>
            </a:r>
          </a:p>
        </p:txBody>
      </p:sp>
      <p:sp>
        <p:nvSpPr>
          <p:cNvPr id="14" name="Rectangle 13">
            <a:extLst>
              <a:ext uri="{FF2B5EF4-FFF2-40B4-BE49-F238E27FC236}">
                <a16:creationId xmlns:a16="http://schemas.microsoft.com/office/drawing/2014/main" id="{455CCD1E-3030-4090-B4EC-D8D9779E314E}"/>
              </a:ext>
            </a:extLst>
          </p:cNvPr>
          <p:cNvSpPr/>
          <p:nvPr/>
        </p:nvSpPr>
        <p:spPr>
          <a:xfrm>
            <a:off x="4012159" y="1824999"/>
            <a:ext cx="532302" cy="413303"/>
          </a:xfrm>
          <a:prstGeom prst="rect">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5" name="Rectangle 14">
            <a:extLst>
              <a:ext uri="{FF2B5EF4-FFF2-40B4-BE49-F238E27FC236}">
                <a16:creationId xmlns:a16="http://schemas.microsoft.com/office/drawing/2014/main" id="{1D8EA79C-2F4B-4544-9664-C1E21683FA37}"/>
              </a:ext>
            </a:extLst>
          </p:cNvPr>
          <p:cNvSpPr/>
          <p:nvPr/>
        </p:nvSpPr>
        <p:spPr>
          <a:xfrm>
            <a:off x="4574695" y="1824368"/>
            <a:ext cx="532302" cy="413303"/>
          </a:xfrm>
          <a:prstGeom prst="rect">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6" name="Rectangle 15">
            <a:extLst>
              <a:ext uri="{FF2B5EF4-FFF2-40B4-BE49-F238E27FC236}">
                <a16:creationId xmlns:a16="http://schemas.microsoft.com/office/drawing/2014/main" id="{DD86EAAA-AF10-4E7E-A59E-EBC4A6C3C000}"/>
              </a:ext>
            </a:extLst>
          </p:cNvPr>
          <p:cNvSpPr/>
          <p:nvPr/>
        </p:nvSpPr>
        <p:spPr>
          <a:xfrm>
            <a:off x="5109126" y="1824368"/>
            <a:ext cx="532302" cy="413303"/>
          </a:xfrm>
          <a:prstGeom prst="rect">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7" name="Rectangle 16">
            <a:extLst>
              <a:ext uri="{FF2B5EF4-FFF2-40B4-BE49-F238E27FC236}">
                <a16:creationId xmlns:a16="http://schemas.microsoft.com/office/drawing/2014/main" id="{EF49DDA8-B55C-43C9-9A6D-95CEF9449F3B}"/>
              </a:ext>
            </a:extLst>
          </p:cNvPr>
          <p:cNvSpPr/>
          <p:nvPr/>
        </p:nvSpPr>
        <p:spPr>
          <a:xfrm>
            <a:off x="5642176" y="1824367"/>
            <a:ext cx="532302" cy="413303"/>
          </a:xfrm>
          <a:prstGeom prst="rect">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8" name="TextBox 17">
            <a:extLst>
              <a:ext uri="{FF2B5EF4-FFF2-40B4-BE49-F238E27FC236}">
                <a16:creationId xmlns:a16="http://schemas.microsoft.com/office/drawing/2014/main" id="{66EFA32B-624A-4531-9B69-CEAE2F6B983F}"/>
              </a:ext>
            </a:extLst>
          </p:cNvPr>
          <p:cNvSpPr txBox="1"/>
          <p:nvPr/>
        </p:nvSpPr>
        <p:spPr>
          <a:xfrm>
            <a:off x="1470983" y="3357162"/>
            <a:ext cx="2231030" cy="461665"/>
          </a:xfrm>
          <a:prstGeom prst="rect">
            <a:avLst/>
          </a:prstGeom>
          <a:noFill/>
        </p:spPr>
        <p:txBody>
          <a:bodyPr wrap="square" rtlCol="0">
            <a:spAutoFit/>
          </a:bodyPr>
          <a:lstStyle/>
          <a:p>
            <a:r>
              <a:rPr lang="en-GB" sz="2400" b="1" dirty="0"/>
              <a:t>4 x 8 = 32</a:t>
            </a:r>
          </a:p>
        </p:txBody>
      </p:sp>
      <p:sp>
        <p:nvSpPr>
          <p:cNvPr id="20" name="TextBox 19">
            <a:extLst>
              <a:ext uri="{FF2B5EF4-FFF2-40B4-BE49-F238E27FC236}">
                <a16:creationId xmlns:a16="http://schemas.microsoft.com/office/drawing/2014/main" id="{34EDF69C-7DA9-4098-82D8-67348DBB4A65}"/>
              </a:ext>
            </a:extLst>
          </p:cNvPr>
          <p:cNvSpPr txBox="1"/>
          <p:nvPr/>
        </p:nvSpPr>
        <p:spPr>
          <a:xfrm>
            <a:off x="1467849" y="4014712"/>
            <a:ext cx="2231030" cy="461665"/>
          </a:xfrm>
          <a:prstGeom prst="rect">
            <a:avLst/>
          </a:prstGeom>
          <a:noFill/>
        </p:spPr>
        <p:txBody>
          <a:bodyPr wrap="square" rtlCol="0">
            <a:spAutoFit/>
          </a:bodyPr>
          <a:lstStyle/>
          <a:p>
            <a:r>
              <a:rPr lang="en-GB" sz="2400" b="1" dirty="0"/>
              <a:t>4/6 of 48 = 32</a:t>
            </a:r>
          </a:p>
        </p:txBody>
      </p:sp>
      <p:sp>
        <p:nvSpPr>
          <p:cNvPr id="22" name="TextBox 21">
            <a:extLst>
              <a:ext uri="{FF2B5EF4-FFF2-40B4-BE49-F238E27FC236}">
                <a16:creationId xmlns:a16="http://schemas.microsoft.com/office/drawing/2014/main" id="{F56E6322-1063-44BA-942D-C901E63A0DBC}"/>
              </a:ext>
            </a:extLst>
          </p:cNvPr>
          <p:cNvSpPr txBox="1"/>
          <p:nvPr/>
        </p:nvSpPr>
        <p:spPr>
          <a:xfrm>
            <a:off x="4633923" y="3157083"/>
            <a:ext cx="2808312" cy="461665"/>
          </a:xfrm>
          <a:prstGeom prst="rect">
            <a:avLst/>
          </a:prstGeom>
          <a:noFill/>
        </p:spPr>
        <p:txBody>
          <a:bodyPr wrap="square" rtlCol="0">
            <a:spAutoFit/>
          </a:bodyPr>
          <a:lstStyle/>
          <a:p>
            <a:r>
              <a:rPr lang="en-GB" sz="2400" i="1" dirty="0">
                <a:solidFill>
                  <a:srgbClr val="00B050"/>
                </a:solidFill>
              </a:rPr>
              <a:t>4/6 of 48kg is 32kg. </a:t>
            </a:r>
          </a:p>
        </p:txBody>
      </p:sp>
      <p:sp>
        <p:nvSpPr>
          <p:cNvPr id="19" name="Title 2">
            <a:extLst>
              <a:ext uri="{FF2B5EF4-FFF2-40B4-BE49-F238E27FC236}">
                <a16:creationId xmlns:a16="http://schemas.microsoft.com/office/drawing/2014/main" id="{87399A6C-B44D-F999-C411-1E8191A1C4D6}"/>
              </a:ext>
            </a:extLst>
          </p:cNvPr>
          <p:cNvSpPr txBox="1">
            <a:spLocks/>
          </p:cNvSpPr>
          <p:nvPr/>
        </p:nvSpPr>
        <p:spPr>
          <a:xfrm>
            <a:off x="107543" y="140951"/>
            <a:ext cx="7126979" cy="565374"/>
          </a:xfrm>
          <a:prstGeom prst="rect">
            <a:avLst/>
          </a:prstGeom>
        </p:spPr>
        <p:txBody>
          <a:bodyPr vert="horz" lIns="91440" tIns="45720" rIns="91440" bIns="45720" rtlCol="0" anchor="t">
            <a:normAutofit fontScale="90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buClrTx/>
              <a:buFontTx/>
            </a:pPr>
            <a:r>
              <a:rPr lang="en-GB" sz="4000" dirty="0">
                <a:solidFill>
                  <a:schemeClr val="accent2">
                    <a:lumMod val="50000"/>
                  </a:schemeClr>
                </a:solidFill>
              </a:rPr>
              <a:t>Bar Modelling – Second Level</a:t>
            </a:r>
          </a:p>
        </p:txBody>
      </p:sp>
      <p:pic>
        <p:nvPicPr>
          <p:cNvPr id="5" name="Second - BM">
            <a:hlinkClick r:id="" action="ppaction://media"/>
            <a:extLst>
              <a:ext uri="{FF2B5EF4-FFF2-40B4-BE49-F238E27FC236}">
                <a16:creationId xmlns:a16="http://schemas.microsoft.com/office/drawing/2014/main" id="{AA9F2F9F-FA7E-AFBA-1723-FA52194A6F0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273728" y="201826"/>
            <a:ext cx="406400" cy="406400"/>
          </a:xfrm>
          <a:prstGeom prst="rect">
            <a:avLst/>
          </a:prstGeom>
        </p:spPr>
      </p:pic>
    </p:spTree>
    <p:extLst>
      <p:ext uri="{BB962C8B-B14F-4D97-AF65-F5344CB8AC3E}">
        <p14:creationId xmlns:p14="http://schemas.microsoft.com/office/powerpoint/2010/main" val="3207855586"/>
      </p:ext>
    </p:extLst>
  </p:cSld>
  <p:clrMapOvr>
    <a:masterClrMapping/>
  </p:clrMapOvr>
  <p:transition advTm="80699">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par>
                          <p:cTn id="55" fill="hold">
                            <p:stCondLst>
                              <p:cond delay="0"/>
                            </p:stCondLst>
                            <p:childTnLst>
                              <p:par>
                                <p:cTn id="56" presetID="1" presetClass="mediacall" presetSubtype="0" fill="hold" nodeType="afterEffect">
                                  <p:stCondLst>
                                    <p:cond delay="0"/>
                                  </p:stCondLst>
                                  <p:childTnLst>
                                    <p:cmd type="call" cmd="playFrom(0.0)">
                                      <p:cBhvr>
                                        <p:cTn id="57" dur="8069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8" fill="hold" display="0">
                  <p:stCondLst>
                    <p:cond delay="indefinite"/>
                  </p:stCondLst>
                  <p:endCondLst>
                    <p:cond evt="onStopAudio" delay="0">
                      <p:tgtEl>
                        <p:sldTgt/>
                      </p:tgtEl>
                    </p:cond>
                  </p:endCondLst>
                </p:cTn>
                <p:tgtEl>
                  <p:spTgt spid="5"/>
                </p:tgtEl>
              </p:cMediaNode>
            </p:audio>
          </p:childTnLst>
        </p:cTn>
      </p:par>
    </p:tnLst>
    <p:bldLst>
      <p:bldP spid="3" grpId="0" uiExpand="1" build="p"/>
      <p:bldP spid="7" grpId="0"/>
      <p:bldP spid="8" grpId="0"/>
      <p:bldP spid="9" grpId="0"/>
      <p:bldP spid="10" grpId="0"/>
      <p:bldP spid="11" grpId="0"/>
      <p:bldP spid="12" grpId="0"/>
      <p:bldP spid="13" grpId="0"/>
      <p:bldP spid="14" grpId="0" animBg="1"/>
      <p:bldP spid="15" grpId="0" animBg="1"/>
      <p:bldP spid="16" grpId="0" animBg="1"/>
      <p:bldP spid="17" grpId="0" animBg="1"/>
      <p:bldP spid="18" grpId="0"/>
      <p:bldP spid="20" grpId="0"/>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a:xfrm>
            <a:off x="68208" y="-27244"/>
            <a:ext cx="7126979" cy="565374"/>
          </a:xfrm>
        </p:spPr>
        <p:txBody>
          <a:bodyPr>
            <a:normAutofit fontScale="90000"/>
          </a:bodyPr>
          <a:lstStyle/>
          <a:p>
            <a:r>
              <a:rPr lang="en-GB" sz="4000" dirty="0">
                <a:solidFill>
                  <a:schemeClr val="accent2">
                    <a:lumMod val="50000"/>
                  </a:schemeClr>
                </a:solidFill>
              </a:rPr>
              <a:t>Abstract Form</a:t>
            </a:r>
          </a:p>
        </p:txBody>
      </p:sp>
      <p:grpSp>
        <p:nvGrpSpPr>
          <p:cNvPr id="1741" name="Google Shape;1741;p43"/>
          <p:cNvGrpSpPr/>
          <p:nvPr/>
        </p:nvGrpSpPr>
        <p:grpSpPr>
          <a:xfrm rot="-1328856">
            <a:off x="8513160" y="4495159"/>
            <a:ext cx="439073" cy="467231"/>
            <a:chOff x="4283765" y="5909097"/>
            <a:chExt cx="324692" cy="345515"/>
          </a:xfrm>
        </p:grpSpPr>
        <p:grpSp>
          <p:nvGrpSpPr>
            <p:cNvPr id="1742" name="Google Shape;1742;p43"/>
            <p:cNvGrpSpPr/>
            <p:nvPr/>
          </p:nvGrpSpPr>
          <p:grpSpPr>
            <a:xfrm>
              <a:off x="4295376" y="5920844"/>
              <a:ext cx="301472" cy="321996"/>
              <a:chOff x="4295376" y="5920844"/>
              <a:chExt cx="301472" cy="321996"/>
            </a:xfrm>
          </p:grpSpPr>
          <p:sp>
            <p:nvSpPr>
              <p:cNvPr id="1743" name="Google Shape;1743;p43"/>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3"/>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3"/>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43"/>
            <p:cNvGrpSpPr/>
            <p:nvPr/>
          </p:nvGrpSpPr>
          <p:grpSpPr>
            <a:xfrm>
              <a:off x="4283765" y="5909097"/>
              <a:ext cx="324692" cy="345515"/>
              <a:chOff x="4283765" y="5909097"/>
              <a:chExt cx="324692" cy="345515"/>
            </a:xfrm>
          </p:grpSpPr>
          <p:sp>
            <p:nvSpPr>
              <p:cNvPr id="1747" name="Google Shape;1747;p43"/>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3"/>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3"/>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58" name="Google Shape;1758;p43"/>
          <p:cNvGrpSpPr/>
          <p:nvPr/>
        </p:nvGrpSpPr>
        <p:grpSpPr>
          <a:xfrm>
            <a:off x="0" y="4097824"/>
            <a:ext cx="822181" cy="963825"/>
            <a:chOff x="1678549" y="2659042"/>
            <a:chExt cx="822181" cy="963825"/>
          </a:xfrm>
        </p:grpSpPr>
        <p:sp>
          <p:nvSpPr>
            <p:cNvPr id="1759" name="Google Shape;1759;p43"/>
            <p:cNvSpPr/>
            <p:nvPr/>
          </p:nvSpPr>
          <p:spPr>
            <a:xfrm flipH="1">
              <a:off x="1678549" y="2699189"/>
              <a:ext cx="373751" cy="291661"/>
            </a:xfrm>
            <a:custGeom>
              <a:avLst/>
              <a:gdLst/>
              <a:ahLst/>
              <a:cxnLst/>
              <a:rect l="l" t="t" r="r" b="b"/>
              <a:pathLst>
                <a:path w="4990" h="3894" extrusionOk="0">
                  <a:moveTo>
                    <a:pt x="644" y="1"/>
                  </a:moveTo>
                  <a:lnTo>
                    <a:pt x="227" y="620"/>
                  </a:lnTo>
                  <a:lnTo>
                    <a:pt x="1" y="1155"/>
                  </a:lnTo>
                  <a:cubicBezTo>
                    <a:pt x="2227" y="3346"/>
                    <a:pt x="3918" y="3894"/>
                    <a:pt x="3918" y="3894"/>
                  </a:cubicBezTo>
                  <a:lnTo>
                    <a:pt x="4990" y="2858"/>
                  </a:lnTo>
                  <a:lnTo>
                    <a:pt x="2573" y="1584"/>
                  </a:lnTo>
                  <a:lnTo>
                    <a:pt x="6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43"/>
            <p:cNvSpPr/>
            <p:nvPr/>
          </p:nvSpPr>
          <p:spPr>
            <a:xfrm flipH="1">
              <a:off x="1693679" y="2659042"/>
              <a:ext cx="299750" cy="225749"/>
            </a:xfrm>
            <a:custGeom>
              <a:avLst/>
              <a:gdLst/>
              <a:ahLst/>
              <a:cxnLst/>
              <a:rect l="l" t="t" r="r" b="b"/>
              <a:pathLst>
                <a:path w="4002" h="3014" extrusionOk="0">
                  <a:moveTo>
                    <a:pt x="667" y="1"/>
                  </a:moveTo>
                  <a:lnTo>
                    <a:pt x="1" y="679"/>
                  </a:lnTo>
                  <a:cubicBezTo>
                    <a:pt x="1" y="679"/>
                    <a:pt x="1465" y="2168"/>
                    <a:pt x="3513" y="3013"/>
                  </a:cubicBezTo>
                  <a:lnTo>
                    <a:pt x="4001" y="2346"/>
                  </a:lnTo>
                  <a:lnTo>
                    <a:pt x="2191" y="1072"/>
                  </a:lnTo>
                  <a:lnTo>
                    <a:pt x="6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43"/>
            <p:cNvSpPr/>
            <p:nvPr/>
          </p:nvSpPr>
          <p:spPr>
            <a:xfrm flipH="1">
              <a:off x="1746757" y="2783662"/>
              <a:ext cx="685784" cy="763456"/>
            </a:xfrm>
            <a:custGeom>
              <a:avLst/>
              <a:gdLst/>
              <a:ahLst/>
              <a:cxnLst/>
              <a:rect l="l" t="t" r="r" b="b"/>
              <a:pathLst>
                <a:path w="9156" h="10193" extrusionOk="0">
                  <a:moveTo>
                    <a:pt x="5072" y="0"/>
                  </a:moveTo>
                  <a:lnTo>
                    <a:pt x="4227" y="1072"/>
                  </a:lnTo>
                  <a:lnTo>
                    <a:pt x="2381" y="4013"/>
                  </a:lnTo>
                  <a:lnTo>
                    <a:pt x="1107" y="5954"/>
                  </a:lnTo>
                  <a:lnTo>
                    <a:pt x="0" y="7394"/>
                  </a:lnTo>
                  <a:lnTo>
                    <a:pt x="357" y="7978"/>
                  </a:lnTo>
                  <a:lnTo>
                    <a:pt x="1167" y="8740"/>
                  </a:lnTo>
                  <a:lnTo>
                    <a:pt x="2000" y="9466"/>
                  </a:lnTo>
                  <a:lnTo>
                    <a:pt x="2619" y="10192"/>
                  </a:lnTo>
                  <a:lnTo>
                    <a:pt x="4108" y="8502"/>
                  </a:lnTo>
                  <a:lnTo>
                    <a:pt x="5453" y="6918"/>
                  </a:lnTo>
                  <a:lnTo>
                    <a:pt x="7120" y="5025"/>
                  </a:lnTo>
                  <a:lnTo>
                    <a:pt x="9156" y="2846"/>
                  </a:lnTo>
                  <a:cubicBezTo>
                    <a:pt x="9156" y="2846"/>
                    <a:pt x="6263" y="1572"/>
                    <a:pt x="50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3"/>
            <p:cNvSpPr/>
            <p:nvPr/>
          </p:nvSpPr>
          <p:spPr>
            <a:xfrm flipH="1">
              <a:off x="2361162" y="3467651"/>
              <a:ext cx="121338" cy="138265"/>
            </a:xfrm>
            <a:custGeom>
              <a:avLst/>
              <a:gdLst/>
              <a:ahLst/>
              <a:cxnLst/>
              <a:rect l="l" t="t" r="r" b="b"/>
              <a:pathLst>
                <a:path w="1620" h="1846" extrusionOk="0">
                  <a:moveTo>
                    <a:pt x="405" y="1"/>
                  </a:moveTo>
                  <a:lnTo>
                    <a:pt x="0" y="1846"/>
                  </a:lnTo>
                  <a:lnTo>
                    <a:pt x="1620" y="1489"/>
                  </a:lnTo>
                  <a:lnTo>
                    <a:pt x="4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43"/>
            <p:cNvSpPr/>
            <p:nvPr/>
          </p:nvSpPr>
          <p:spPr>
            <a:xfrm flipH="1">
              <a:off x="2238101" y="3344590"/>
              <a:ext cx="216761" cy="239081"/>
            </a:xfrm>
            <a:custGeom>
              <a:avLst/>
              <a:gdLst/>
              <a:ahLst/>
              <a:cxnLst/>
              <a:rect l="l" t="t" r="r" b="b"/>
              <a:pathLst>
                <a:path w="2894" h="3192" extrusionOk="0">
                  <a:moveTo>
                    <a:pt x="346" y="0"/>
                  </a:moveTo>
                  <a:lnTo>
                    <a:pt x="0" y="1727"/>
                  </a:lnTo>
                  <a:lnTo>
                    <a:pt x="1227" y="3191"/>
                  </a:lnTo>
                  <a:lnTo>
                    <a:pt x="2894" y="2798"/>
                  </a:lnTo>
                  <a:lnTo>
                    <a:pt x="2060" y="1667"/>
                  </a:lnTo>
                  <a:lnTo>
                    <a:pt x="1298" y="1143"/>
                  </a:lnTo>
                  <a:lnTo>
                    <a:pt x="3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43"/>
            <p:cNvSpPr/>
            <p:nvPr/>
          </p:nvSpPr>
          <p:spPr>
            <a:xfrm flipH="1">
              <a:off x="1678553" y="2659054"/>
              <a:ext cx="822177" cy="963813"/>
            </a:xfrm>
            <a:custGeom>
              <a:avLst/>
              <a:gdLst/>
              <a:ahLst/>
              <a:cxnLst/>
              <a:rect l="l" t="t" r="r" b="b"/>
              <a:pathLst>
                <a:path w="10977" h="12868" extrusionOk="0">
                  <a:moveTo>
                    <a:pt x="6464" y="813"/>
                  </a:moveTo>
                  <a:lnTo>
                    <a:pt x="6678" y="1028"/>
                  </a:lnTo>
                  <a:cubicBezTo>
                    <a:pt x="6488" y="1266"/>
                    <a:pt x="6273" y="1504"/>
                    <a:pt x="6071" y="1742"/>
                  </a:cubicBezTo>
                  <a:lnTo>
                    <a:pt x="5976" y="1647"/>
                  </a:lnTo>
                  <a:cubicBezTo>
                    <a:pt x="6142" y="1385"/>
                    <a:pt x="6309" y="1099"/>
                    <a:pt x="6464" y="813"/>
                  </a:cubicBezTo>
                  <a:close/>
                  <a:moveTo>
                    <a:pt x="6904" y="1230"/>
                  </a:moveTo>
                  <a:cubicBezTo>
                    <a:pt x="7000" y="1337"/>
                    <a:pt x="7107" y="1432"/>
                    <a:pt x="7214" y="1516"/>
                  </a:cubicBezTo>
                  <a:cubicBezTo>
                    <a:pt x="7000" y="1766"/>
                    <a:pt x="6750" y="1980"/>
                    <a:pt x="6547" y="2230"/>
                  </a:cubicBezTo>
                  <a:cubicBezTo>
                    <a:pt x="6452" y="2135"/>
                    <a:pt x="6369" y="2052"/>
                    <a:pt x="6273" y="1944"/>
                  </a:cubicBezTo>
                  <a:cubicBezTo>
                    <a:pt x="6488" y="1730"/>
                    <a:pt x="6690" y="1492"/>
                    <a:pt x="6904" y="1230"/>
                  </a:cubicBezTo>
                  <a:close/>
                  <a:moveTo>
                    <a:pt x="7452" y="1706"/>
                  </a:moveTo>
                  <a:lnTo>
                    <a:pt x="7893" y="2028"/>
                  </a:lnTo>
                  <a:cubicBezTo>
                    <a:pt x="7655" y="2302"/>
                    <a:pt x="7452" y="2575"/>
                    <a:pt x="7226" y="2837"/>
                  </a:cubicBezTo>
                  <a:cubicBezTo>
                    <a:pt x="7059" y="2706"/>
                    <a:pt x="6916" y="2575"/>
                    <a:pt x="6762" y="2433"/>
                  </a:cubicBezTo>
                  <a:cubicBezTo>
                    <a:pt x="6976" y="2183"/>
                    <a:pt x="7238" y="1956"/>
                    <a:pt x="7452" y="1706"/>
                  </a:cubicBezTo>
                  <a:close/>
                  <a:moveTo>
                    <a:pt x="7262" y="337"/>
                  </a:moveTo>
                  <a:cubicBezTo>
                    <a:pt x="7833" y="682"/>
                    <a:pt x="8405" y="1028"/>
                    <a:pt x="8917" y="1456"/>
                  </a:cubicBezTo>
                  <a:cubicBezTo>
                    <a:pt x="9179" y="1671"/>
                    <a:pt x="9417" y="1909"/>
                    <a:pt x="9679" y="2099"/>
                  </a:cubicBezTo>
                  <a:cubicBezTo>
                    <a:pt x="9917" y="2266"/>
                    <a:pt x="10179" y="2385"/>
                    <a:pt x="10405" y="2540"/>
                  </a:cubicBezTo>
                  <a:cubicBezTo>
                    <a:pt x="10310" y="2683"/>
                    <a:pt x="10191" y="2825"/>
                    <a:pt x="10095" y="2980"/>
                  </a:cubicBezTo>
                  <a:cubicBezTo>
                    <a:pt x="9214" y="2564"/>
                    <a:pt x="8369" y="2052"/>
                    <a:pt x="7595" y="1456"/>
                  </a:cubicBezTo>
                  <a:cubicBezTo>
                    <a:pt x="7345" y="1266"/>
                    <a:pt x="7107" y="1028"/>
                    <a:pt x="6869" y="801"/>
                  </a:cubicBezTo>
                  <a:cubicBezTo>
                    <a:pt x="6988" y="623"/>
                    <a:pt x="7107" y="492"/>
                    <a:pt x="7262" y="337"/>
                  </a:cubicBezTo>
                  <a:close/>
                  <a:moveTo>
                    <a:pt x="8155" y="2183"/>
                  </a:moveTo>
                  <a:cubicBezTo>
                    <a:pt x="8297" y="2290"/>
                    <a:pt x="8452" y="2385"/>
                    <a:pt x="8595" y="2468"/>
                  </a:cubicBezTo>
                  <a:cubicBezTo>
                    <a:pt x="8357" y="2766"/>
                    <a:pt x="8119" y="3052"/>
                    <a:pt x="7881" y="3337"/>
                  </a:cubicBezTo>
                  <a:cubicBezTo>
                    <a:pt x="7726" y="3230"/>
                    <a:pt x="7595" y="3123"/>
                    <a:pt x="7464" y="3016"/>
                  </a:cubicBezTo>
                  <a:cubicBezTo>
                    <a:pt x="7690" y="2742"/>
                    <a:pt x="7928" y="2468"/>
                    <a:pt x="8155" y="2183"/>
                  </a:cubicBezTo>
                  <a:close/>
                  <a:moveTo>
                    <a:pt x="8833" y="2647"/>
                  </a:moveTo>
                  <a:cubicBezTo>
                    <a:pt x="8964" y="2742"/>
                    <a:pt x="9119" y="2814"/>
                    <a:pt x="9262" y="2885"/>
                  </a:cubicBezTo>
                  <a:cubicBezTo>
                    <a:pt x="9024" y="3183"/>
                    <a:pt x="8821" y="3492"/>
                    <a:pt x="8607" y="3826"/>
                  </a:cubicBezTo>
                  <a:lnTo>
                    <a:pt x="8119" y="3516"/>
                  </a:lnTo>
                  <a:cubicBezTo>
                    <a:pt x="8369" y="3230"/>
                    <a:pt x="8607" y="2933"/>
                    <a:pt x="8833" y="2647"/>
                  </a:cubicBezTo>
                  <a:close/>
                  <a:moveTo>
                    <a:pt x="9536" y="3016"/>
                  </a:moveTo>
                  <a:cubicBezTo>
                    <a:pt x="9667" y="3075"/>
                    <a:pt x="9786" y="3159"/>
                    <a:pt x="9917" y="3218"/>
                  </a:cubicBezTo>
                  <a:cubicBezTo>
                    <a:pt x="9833" y="3349"/>
                    <a:pt x="9738" y="3492"/>
                    <a:pt x="9655" y="3623"/>
                  </a:cubicBezTo>
                  <a:cubicBezTo>
                    <a:pt x="9560" y="3766"/>
                    <a:pt x="9464" y="4028"/>
                    <a:pt x="9345" y="4171"/>
                  </a:cubicBezTo>
                  <a:cubicBezTo>
                    <a:pt x="9321" y="4171"/>
                    <a:pt x="9321" y="4183"/>
                    <a:pt x="9310" y="4183"/>
                  </a:cubicBezTo>
                  <a:cubicBezTo>
                    <a:pt x="9167" y="4111"/>
                    <a:pt x="9024" y="4028"/>
                    <a:pt x="8881" y="3957"/>
                  </a:cubicBezTo>
                  <a:cubicBezTo>
                    <a:pt x="9083" y="3647"/>
                    <a:pt x="9310" y="3337"/>
                    <a:pt x="9536" y="3016"/>
                  </a:cubicBezTo>
                  <a:close/>
                  <a:moveTo>
                    <a:pt x="10202" y="3349"/>
                  </a:moveTo>
                  <a:cubicBezTo>
                    <a:pt x="10322" y="3409"/>
                    <a:pt x="10441" y="3456"/>
                    <a:pt x="10548" y="3492"/>
                  </a:cubicBezTo>
                  <a:cubicBezTo>
                    <a:pt x="10333" y="3814"/>
                    <a:pt x="10072" y="4088"/>
                    <a:pt x="9810" y="4373"/>
                  </a:cubicBezTo>
                  <a:cubicBezTo>
                    <a:pt x="9798" y="4385"/>
                    <a:pt x="9798" y="4409"/>
                    <a:pt x="9786" y="4421"/>
                  </a:cubicBezTo>
                  <a:cubicBezTo>
                    <a:pt x="9726" y="4385"/>
                    <a:pt x="9655" y="4361"/>
                    <a:pt x="9595" y="4326"/>
                  </a:cubicBezTo>
                  <a:cubicBezTo>
                    <a:pt x="9679" y="4195"/>
                    <a:pt x="9762" y="4028"/>
                    <a:pt x="9833" y="3909"/>
                  </a:cubicBezTo>
                  <a:cubicBezTo>
                    <a:pt x="9941" y="3730"/>
                    <a:pt x="10060" y="3552"/>
                    <a:pt x="10155" y="3373"/>
                  </a:cubicBezTo>
                  <a:cubicBezTo>
                    <a:pt x="10179" y="3373"/>
                    <a:pt x="10191" y="3361"/>
                    <a:pt x="10202" y="3349"/>
                  </a:cubicBezTo>
                  <a:close/>
                  <a:moveTo>
                    <a:pt x="5809" y="1921"/>
                  </a:moveTo>
                  <a:cubicBezTo>
                    <a:pt x="5845" y="1944"/>
                    <a:pt x="5869" y="1992"/>
                    <a:pt x="5904" y="2028"/>
                  </a:cubicBezTo>
                  <a:cubicBezTo>
                    <a:pt x="5916" y="2063"/>
                    <a:pt x="5952" y="2099"/>
                    <a:pt x="5988" y="2111"/>
                  </a:cubicBezTo>
                  <a:lnTo>
                    <a:pt x="6262" y="2385"/>
                  </a:lnTo>
                  <a:cubicBezTo>
                    <a:pt x="4761" y="4469"/>
                    <a:pt x="3273" y="6564"/>
                    <a:pt x="1785" y="8660"/>
                  </a:cubicBezTo>
                  <a:cubicBezTo>
                    <a:pt x="1582" y="8945"/>
                    <a:pt x="1380" y="9231"/>
                    <a:pt x="1189" y="9505"/>
                  </a:cubicBezTo>
                  <a:cubicBezTo>
                    <a:pt x="1094" y="9386"/>
                    <a:pt x="1011" y="9255"/>
                    <a:pt x="928" y="9124"/>
                  </a:cubicBezTo>
                  <a:cubicBezTo>
                    <a:pt x="1844" y="8112"/>
                    <a:pt x="2535" y="6874"/>
                    <a:pt x="3273" y="5754"/>
                  </a:cubicBezTo>
                  <a:cubicBezTo>
                    <a:pt x="4023" y="4564"/>
                    <a:pt x="4749" y="3337"/>
                    <a:pt x="5607" y="2218"/>
                  </a:cubicBezTo>
                  <a:cubicBezTo>
                    <a:pt x="5678" y="2123"/>
                    <a:pt x="5738" y="2028"/>
                    <a:pt x="5809" y="1921"/>
                  </a:cubicBezTo>
                  <a:close/>
                  <a:moveTo>
                    <a:pt x="6488" y="2587"/>
                  </a:moveTo>
                  <a:cubicBezTo>
                    <a:pt x="6738" y="2814"/>
                    <a:pt x="6988" y="3040"/>
                    <a:pt x="7262" y="3242"/>
                  </a:cubicBezTo>
                  <a:cubicBezTo>
                    <a:pt x="6440" y="4421"/>
                    <a:pt x="5607" y="5564"/>
                    <a:pt x="4749" y="6707"/>
                  </a:cubicBezTo>
                  <a:cubicBezTo>
                    <a:pt x="3856" y="7921"/>
                    <a:pt x="2821" y="9017"/>
                    <a:pt x="1904" y="10207"/>
                  </a:cubicBezTo>
                  <a:cubicBezTo>
                    <a:pt x="1725" y="10064"/>
                    <a:pt x="1547" y="9898"/>
                    <a:pt x="1380" y="9719"/>
                  </a:cubicBezTo>
                  <a:cubicBezTo>
                    <a:pt x="2821" y="7695"/>
                    <a:pt x="4249" y="5683"/>
                    <a:pt x="5690" y="3659"/>
                  </a:cubicBezTo>
                  <a:cubicBezTo>
                    <a:pt x="5940" y="3314"/>
                    <a:pt x="6214" y="2945"/>
                    <a:pt x="6488" y="2587"/>
                  </a:cubicBezTo>
                  <a:close/>
                  <a:moveTo>
                    <a:pt x="7476" y="3433"/>
                  </a:moveTo>
                  <a:cubicBezTo>
                    <a:pt x="7774" y="3659"/>
                    <a:pt x="8071" y="3849"/>
                    <a:pt x="8405" y="4052"/>
                  </a:cubicBezTo>
                  <a:cubicBezTo>
                    <a:pt x="7643" y="4826"/>
                    <a:pt x="6964" y="5695"/>
                    <a:pt x="6262" y="6528"/>
                  </a:cubicBezTo>
                  <a:cubicBezTo>
                    <a:pt x="5333" y="7636"/>
                    <a:pt x="4428" y="8755"/>
                    <a:pt x="3487" y="9838"/>
                  </a:cubicBezTo>
                  <a:cubicBezTo>
                    <a:pt x="3214" y="10160"/>
                    <a:pt x="2916" y="10517"/>
                    <a:pt x="2582" y="10803"/>
                  </a:cubicBezTo>
                  <a:cubicBezTo>
                    <a:pt x="2440" y="10672"/>
                    <a:pt x="2285" y="10541"/>
                    <a:pt x="2118" y="10422"/>
                  </a:cubicBezTo>
                  <a:cubicBezTo>
                    <a:pt x="3047" y="9231"/>
                    <a:pt x="4083" y="8124"/>
                    <a:pt x="4976" y="6909"/>
                  </a:cubicBezTo>
                  <a:cubicBezTo>
                    <a:pt x="5821" y="5754"/>
                    <a:pt x="6678" y="4599"/>
                    <a:pt x="7476" y="3433"/>
                  </a:cubicBezTo>
                  <a:close/>
                  <a:moveTo>
                    <a:pt x="8667" y="4195"/>
                  </a:moveTo>
                  <a:cubicBezTo>
                    <a:pt x="8964" y="4361"/>
                    <a:pt x="9262" y="4504"/>
                    <a:pt x="9571" y="4659"/>
                  </a:cubicBezTo>
                  <a:cubicBezTo>
                    <a:pt x="9095" y="5195"/>
                    <a:pt x="8643" y="5719"/>
                    <a:pt x="8167" y="6231"/>
                  </a:cubicBezTo>
                  <a:cubicBezTo>
                    <a:pt x="6916" y="7624"/>
                    <a:pt x="5642" y="9005"/>
                    <a:pt x="4416" y="10434"/>
                  </a:cubicBezTo>
                  <a:cubicBezTo>
                    <a:pt x="4059" y="10838"/>
                    <a:pt x="3702" y="11231"/>
                    <a:pt x="3368" y="11660"/>
                  </a:cubicBezTo>
                  <a:cubicBezTo>
                    <a:pt x="3214" y="11410"/>
                    <a:pt x="3011" y="11207"/>
                    <a:pt x="2809" y="11017"/>
                  </a:cubicBezTo>
                  <a:cubicBezTo>
                    <a:pt x="3535" y="10386"/>
                    <a:pt x="4130" y="9552"/>
                    <a:pt x="4738" y="8826"/>
                  </a:cubicBezTo>
                  <a:cubicBezTo>
                    <a:pt x="5690" y="7695"/>
                    <a:pt x="6619" y="6552"/>
                    <a:pt x="7571" y="5433"/>
                  </a:cubicBezTo>
                  <a:cubicBezTo>
                    <a:pt x="7928" y="5016"/>
                    <a:pt x="8286" y="4576"/>
                    <a:pt x="8667" y="4195"/>
                  </a:cubicBezTo>
                  <a:close/>
                  <a:moveTo>
                    <a:pt x="808" y="9505"/>
                  </a:moveTo>
                  <a:cubicBezTo>
                    <a:pt x="1451" y="10434"/>
                    <a:pt x="2594" y="10910"/>
                    <a:pt x="3166" y="11910"/>
                  </a:cubicBezTo>
                  <a:cubicBezTo>
                    <a:pt x="2737" y="12041"/>
                    <a:pt x="2273" y="12124"/>
                    <a:pt x="1809" y="12219"/>
                  </a:cubicBezTo>
                  <a:cubicBezTo>
                    <a:pt x="1368" y="11791"/>
                    <a:pt x="1011" y="11267"/>
                    <a:pt x="570" y="10815"/>
                  </a:cubicBezTo>
                  <a:cubicBezTo>
                    <a:pt x="654" y="10386"/>
                    <a:pt x="737" y="9945"/>
                    <a:pt x="808" y="9505"/>
                  </a:cubicBezTo>
                  <a:close/>
                  <a:moveTo>
                    <a:pt x="511" y="11196"/>
                  </a:moveTo>
                  <a:cubicBezTo>
                    <a:pt x="844" y="11553"/>
                    <a:pt x="1130" y="11934"/>
                    <a:pt x="1463" y="12291"/>
                  </a:cubicBezTo>
                  <a:cubicBezTo>
                    <a:pt x="1082" y="12362"/>
                    <a:pt x="689" y="12446"/>
                    <a:pt x="320" y="12541"/>
                  </a:cubicBezTo>
                  <a:cubicBezTo>
                    <a:pt x="368" y="12089"/>
                    <a:pt x="439" y="11636"/>
                    <a:pt x="511" y="11196"/>
                  </a:cubicBezTo>
                  <a:close/>
                  <a:moveTo>
                    <a:pt x="7220" y="0"/>
                  </a:moveTo>
                  <a:cubicBezTo>
                    <a:pt x="7193" y="0"/>
                    <a:pt x="7170" y="7"/>
                    <a:pt x="7154" y="28"/>
                  </a:cubicBezTo>
                  <a:cubicBezTo>
                    <a:pt x="6952" y="206"/>
                    <a:pt x="6809" y="373"/>
                    <a:pt x="6678" y="575"/>
                  </a:cubicBezTo>
                  <a:lnTo>
                    <a:pt x="6535" y="444"/>
                  </a:lnTo>
                  <a:cubicBezTo>
                    <a:pt x="6513" y="421"/>
                    <a:pt x="6485" y="412"/>
                    <a:pt x="6457" y="412"/>
                  </a:cubicBezTo>
                  <a:cubicBezTo>
                    <a:pt x="6398" y="412"/>
                    <a:pt x="6337" y="455"/>
                    <a:pt x="6321" y="504"/>
                  </a:cubicBezTo>
                  <a:cubicBezTo>
                    <a:pt x="5773" y="1468"/>
                    <a:pt x="5130" y="2361"/>
                    <a:pt x="4523" y="3290"/>
                  </a:cubicBezTo>
                  <a:cubicBezTo>
                    <a:pt x="3630" y="4659"/>
                    <a:pt x="2761" y="6040"/>
                    <a:pt x="1856" y="7386"/>
                  </a:cubicBezTo>
                  <a:cubicBezTo>
                    <a:pt x="1475" y="7933"/>
                    <a:pt x="1106" y="8493"/>
                    <a:pt x="654" y="8969"/>
                  </a:cubicBezTo>
                  <a:cubicBezTo>
                    <a:pt x="630" y="8993"/>
                    <a:pt x="618" y="9017"/>
                    <a:pt x="618" y="9052"/>
                  </a:cubicBezTo>
                  <a:cubicBezTo>
                    <a:pt x="511" y="9648"/>
                    <a:pt x="416" y="10219"/>
                    <a:pt x="296" y="10815"/>
                  </a:cubicBezTo>
                  <a:lnTo>
                    <a:pt x="296" y="10862"/>
                  </a:lnTo>
                  <a:cubicBezTo>
                    <a:pt x="189" y="11469"/>
                    <a:pt x="82" y="12100"/>
                    <a:pt x="11" y="12708"/>
                  </a:cubicBezTo>
                  <a:cubicBezTo>
                    <a:pt x="1" y="12809"/>
                    <a:pt x="86" y="12868"/>
                    <a:pt x="170" y="12868"/>
                  </a:cubicBezTo>
                  <a:cubicBezTo>
                    <a:pt x="185" y="12868"/>
                    <a:pt x="199" y="12866"/>
                    <a:pt x="213" y="12862"/>
                  </a:cubicBezTo>
                  <a:cubicBezTo>
                    <a:pt x="725" y="12708"/>
                    <a:pt x="1225" y="12600"/>
                    <a:pt x="1749" y="12517"/>
                  </a:cubicBezTo>
                  <a:cubicBezTo>
                    <a:pt x="1759" y="12521"/>
                    <a:pt x="1770" y="12522"/>
                    <a:pt x="1780" y="12522"/>
                  </a:cubicBezTo>
                  <a:cubicBezTo>
                    <a:pt x="1806" y="12522"/>
                    <a:pt x="1831" y="12514"/>
                    <a:pt x="1856" y="12505"/>
                  </a:cubicBezTo>
                  <a:cubicBezTo>
                    <a:pt x="2392" y="12398"/>
                    <a:pt x="2916" y="12291"/>
                    <a:pt x="3428" y="12148"/>
                  </a:cubicBezTo>
                  <a:cubicBezTo>
                    <a:pt x="3511" y="12124"/>
                    <a:pt x="3523" y="12065"/>
                    <a:pt x="3523" y="12029"/>
                  </a:cubicBezTo>
                  <a:cubicBezTo>
                    <a:pt x="3809" y="11588"/>
                    <a:pt x="4166" y="11207"/>
                    <a:pt x="4499" y="10815"/>
                  </a:cubicBezTo>
                  <a:cubicBezTo>
                    <a:pt x="5071" y="10160"/>
                    <a:pt x="5642" y="9505"/>
                    <a:pt x="6226" y="8874"/>
                  </a:cubicBezTo>
                  <a:cubicBezTo>
                    <a:pt x="7464" y="7505"/>
                    <a:pt x="8702" y="6135"/>
                    <a:pt x="9917" y="4742"/>
                  </a:cubicBezTo>
                  <a:cubicBezTo>
                    <a:pt x="10262" y="4361"/>
                    <a:pt x="10655" y="3957"/>
                    <a:pt x="10953" y="3528"/>
                  </a:cubicBezTo>
                  <a:cubicBezTo>
                    <a:pt x="10976" y="3456"/>
                    <a:pt x="10953" y="3349"/>
                    <a:pt x="10857" y="3302"/>
                  </a:cubicBezTo>
                  <a:cubicBezTo>
                    <a:pt x="10691" y="3242"/>
                    <a:pt x="10548" y="3171"/>
                    <a:pt x="10393" y="3099"/>
                  </a:cubicBezTo>
                  <a:cubicBezTo>
                    <a:pt x="10512" y="2921"/>
                    <a:pt x="10631" y="2766"/>
                    <a:pt x="10762" y="2599"/>
                  </a:cubicBezTo>
                  <a:cubicBezTo>
                    <a:pt x="10810" y="2540"/>
                    <a:pt x="10798" y="2444"/>
                    <a:pt x="10738" y="2397"/>
                  </a:cubicBezTo>
                  <a:cubicBezTo>
                    <a:pt x="10464" y="2183"/>
                    <a:pt x="10155" y="2052"/>
                    <a:pt x="9869" y="1861"/>
                  </a:cubicBezTo>
                  <a:cubicBezTo>
                    <a:pt x="9607" y="1671"/>
                    <a:pt x="9369" y="1432"/>
                    <a:pt x="9119" y="1218"/>
                  </a:cubicBezTo>
                  <a:cubicBezTo>
                    <a:pt x="8559" y="754"/>
                    <a:pt x="7940" y="397"/>
                    <a:pt x="7333" y="28"/>
                  </a:cubicBezTo>
                  <a:cubicBezTo>
                    <a:pt x="7299" y="14"/>
                    <a:pt x="7256" y="0"/>
                    <a:pt x="72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4" descr="Calendar&#10;&#10;Description automatically generated">
            <a:extLst>
              <a:ext uri="{FF2B5EF4-FFF2-40B4-BE49-F238E27FC236}">
                <a16:creationId xmlns:a16="http://schemas.microsoft.com/office/drawing/2014/main" id="{A56A88B1-BC34-0AAC-0B30-7059B779DF26}"/>
              </a:ext>
            </a:extLst>
          </p:cNvPr>
          <p:cNvPicPr>
            <a:picLocks noChangeAspect="1"/>
          </p:cNvPicPr>
          <p:nvPr/>
        </p:nvPicPr>
        <p:blipFill>
          <a:blip r:embed="rId5"/>
          <a:stretch>
            <a:fillRect/>
          </a:stretch>
        </p:blipFill>
        <p:spPr>
          <a:xfrm>
            <a:off x="213504" y="670999"/>
            <a:ext cx="6840746" cy="3240784"/>
          </a:xfrm>
          <a:prstGeom prst="rect">
            <a:avLst/>
          </a:prstGeom>
        </p:spPr>
      </p:pic>
      <p:pic>
        <p:nvPicPr>
          <p:cNvPr id="4" name="Abstract">
            <a:hlinkClick r:id="" action="ppaction://media"/>
            <a:extLst>
              <a:ext uri="{FF2B5EF4-FFF2-40B4-BE49-F238E27FC236}">
                <a16:creationId xmlns:a16="http://schemas.microsoft.com/office/drawing/2014/main" id="{B3D711FE-76AF-9670-4034-BF47D3B3081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428497" y="84896"/>
            <a:ext cx="406400" cy="406400"/>
          </a:xfrm>
          <a:prstGeom prst="rect">
            <a:avLst/>
          </a:prstGeom>
        </p:spPr>
      </p:pic>
    </p:spTree>
    <p:extLst>
      <p:ext uri="{BB962C8B-B14F-4D97-AF65-F5344CB8AC3E}">
        <p14:creationId xmlns:p14="http://schemas.microsoft.com/office/powerpoint/2010/main" val="3189203413"/>
      </p:ext>
    </p:extLst>
  </p:cSld>
  <p:clrMapOvr>
    <a:masterClrMapping/>
  </p:clrMapOvr>
  <mc:AlternateContent xmlns:mc="http://schemas.openxmlformats.org/markup-compatibility/2006" xmlns:p14="http://schemas.microsoft.com/office/powerpoint/2010/main">
    <mc:Choice Requires="p14">
      <p:transition spd="slow" p14:dur="2000" advTm="99335"/>
    </mc:Choice>
    <mc:Fallback xmlns="">
      <p:transition spd="slow" advTm="993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3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p:txBody>
          <a:bodyPr>
            <a:normAutofit/>
          </a:bodyPr>
          <a:lstStyle/>
          <a:p>
            <a:pPr marL="0" indent="0"/>
            <a:r>
              <a:rPr lang="en-GB" sz="4000" dirty="0">
                <a:solidFill>
                  <a:schemeClr val="accent2">
                    <a:lumMod val="50000"/>
                  </a:schemeClr>
                </a:solidFill>
              </a:rPr>
              <a:t>Cuisenaire Rods</a:t>
            </a:r>
            <a:endParaRPr lang="en-GB" sz="4000" dirty="0"/>
          </a:p>
        </p:txBody>
      </p:sp>
      <p:pic>
        <p:nvPicPr>
          <p:cNvPr id="9" name="Content Placeholder 8"/>
          <p:cNvPicPr>
            <a:picLocks noGrp="1" noChangeAspect="1"/>
          </p:cNvPicPr>
          <p:nvPr>
            <p:ph sz="half" idx="1"/>
          </p:nvPr>
        </p:nvPicPr>
        <p:blipFill>
          <a:blip r:embed="rId5">
            <a:extLst>
              <a:ext uri="{28A0092B-C50C-407E-A947-70E740481C1C}">
                <a14:useLocalDpi xmlns:a14="http://schemas.microsoft.com/office/drawing/2010/main" val="0"/>
              </a:ext>
            </a:extLst>
          </a:blip>
          <a:stretch>
            <a:fillRect/>
          </a:stretch>
        </p:blipFill>
        <p:spPr>
          <a:xfrm rot="5400000">
            <a:off x="195816" y="1955983"/>
            <a:ext cx="2909888" cy="2182416"/>
          </a:xfrm>
        </p:spPr>
      </p:pic>
      <p:pic>
        <p:nvPicPr>
          <p:cNvPr id="10" name="Content Placeholder 9"/>
          <p:cNvPicPr>
            <a:picLocks noGrp="1" noChangeAspect="1"/>
          </p:cNvPicPr>
          <p:nvPr>
            <p:ph sz="half" idx="2"/>
          </p:nvPr>
        </p:nvPicPr>
        <p:blipFill>
          <a:blip r:embed="rId6">
            <a:extLst>
              <a:ext uri="{28A0092B-C50C-407E-A947-70E740481C1C}">
                <a14:useLocalDpi xmlns:a14="http://schemas.microsoft.com/office/drawing/2010/main" val="0"/>
              </a:ext>
            </a:extLst>
          </a:blip>
          <a:stretch>
            <a:fillRect/>
          </a:stretch>
        </p:blipFill>
        <p:spPr>
          <a:xfrm rot="5400000">
            <a:off x="5039732" y="1863042"/>
            <a:ext cx="2908300" cy="2181225"/>
          </a:xfrm>
        </p:spPr>
      </p:pic>
      <p:grpSp>
        <p:nvGrpSpPr>
          <p:cNvPr id="1741" name="Google Shape;1741;p43"/>
          <p:cNvGrpSpPr/>
          <p:nvPr/>
        </p:nvGrpSpPr>
        <p:grpSpPr>
          <a:xfrm rot="-1328856">
            <a:off x="8513160" y="4495159"/>
            <a:ext cx="439073" cy="467231"/>
            <a:chOff x="4283765" y="5909097"/>
            <a:chExt cx="324692" cy="345515"/>
          </a:xfrm>
        </p:grpSpPr>
        <p:grpSp>
          <p:nvGrpSpPr>
            <p:cNvPr id="1742" name="Google Shape;1742;p43"/>
            <p:cNvGrpSpPr/>
            <p:nvPr/>
          </p:nvGrpSpPr>
          <p:grpSpPr>
            <a:xfrm>
              <a:off x="4295376" y="5920844"/>
              <a:ext cx="301472" cy="321996"/>
              <a:chOff x="4295376" y="5920844"/>
              <a:chExt cx="301472" cy="321996"/>
            </a:xfrm>
          </p:grpSpPr>
          <p:sp>
            <p:nvSpPr>
              <p:cNvPr id="1743" name="Google Shape;1743;p43"/>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3"/>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3"/>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43"/>
            <p:cNvGrpSpPr/>
            <p:nvPr/>
          </p:nvGrpSpPr>
          <p:grpSpPr>
            <a:xfrm>
              <a:off x="4283765" y="5909097"/>
              <a:ext cx="324692" cy="345515"/>
              <a:chOff x="4283765" y="5909097"/>
              <a:chExt cx="324692" cy="345515"/>
            </a:xfrm>
          </p:grpSpPr>
          <p:sp>
            <p:nvSpPr>
              <p:cNvPr id="1747" name="Google Shape;1747;p43"/>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3"/>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3"/>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58" name="Google Shape;1758;p43"/>
          <p:cNvGrpSpPr/>
          <p:nvPr/>
        </p:nvGrpSpPr>
        <p:grpSpPr>
          <a:xfrm>
            <a:off x="0" y="4097824"/>
            <a:ext cx="822181" cy="963825"/>
            <a:chOff x="1678549" y="2659042"/>
            <a:chExt cx="822181" cy="963825"/>
          </a:xfrm>
        </p:grpSpPr>
        <p:sp>
          <p:nvSpPr>
            <p:cNvPr id="1759" name="Google Shape;1759;p43"/>
            <p:cNvSpPr/>
            <p:nvPr/>
          </p:nvSpPr>
          <p:spPr>
            <a:xfrm flipH="1">
              <a:off x="1678549" y="2699189"/>
              <a:ext cx="373751" cy="291661"/>
            </a:xfrm>
            <a:custGeom>
              <a:avLst/>
              <a:gdLst/>
              <a:ahLst/>
              <a:cxnLst/>
              <a:rect l="l" t="t" r="r" b="b"/>
              <a:pathLst>
                <a:path w="4990" h="3894" extrusionOk="0">
                  <a:moveTo>
                    <a:pt x="644" y="1"/>
                  </a:moveTo>
                  <a:lnTo>
                    <a:pt x="227" y="620"/>
                  </a:lnTo>
                  <a:lnTo>
                    <a:pt x="1" y="1155"/>
                  </a:lnTo>
                  <a:cubicBezTo>
                    <a:pt x="2227" y="3346"/>
                    <a:pt x="3918" y="3894"/>
                    <a:pt x="3918" y="3894"/>
                  </a:cubicBezTo>
                  <a:lnTo>
                    <a:pt x="4990" y="2858"/>
                  </a:lnTo>
                  <a:lnTo>
                    <a:pt x="2573" y="1584"/>
                  </a:lnTo>
                  <a:lnTo>
                    <a:pt x="6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43"/>
            <p:cNvSpPr/>
            <p:nvPr/>
          </p:nvSpPr>
          <p:spPr>
            <a:xfrm flipH="1">
              <a:off x="1693679" y="2659042"/>
              <a:ext cx="299750" cy="225749"/>
            </a:xfrm>
            <a:custGeom>
              <a:avLst/>
              <a:gdLst/>
              <a:ahLst/>
              <a:cxnLst/>
              <a:rect l="l" t="t" r="r" b="b"/>
              <a:pathLst>
                <a:path w="4002" h="3014" extrusionOk="0">
                  <a:moveTo>
                    <a:pt x="667" y="1"/>
                  </a:moveTo>
                  <a:lnTo>
                    <a:pt x="1" y="679"/>
                  </a:lnTo>
                  <a:cubicBezTo>
                    <a:pt x="1" y="679"/>
                    <a:pt x="1465" y="2168"/>
                    <a:pt x="3513" y="3013"/>
                  </a:cubicBezTo>
                  <a:lnTo>
                    <a:pt x="4001" y="2346"/>
                  </a:lnTo>
                  <a:lnTo>
                    <a:pt x="2191" y="1072"/>
                  </a:lnTo>
                  <a:lnTo>
                    <a:pt x="6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43"/>
            <p:cNvSpPr/>
            <p:nvPr/>
          </p:nvSpPr>
          <p:spPr>
            <a:xfrm flipH="1">
              <a:off x="1746757" y="2783662"/>
              <a:ext cx="685784" cy="763456"/>
            </a:xfrm>
            <a:custGeom>
              <a:avLst/>
              <a:gdLst/>
              <a:ahLst/>
              <a:cxnLst/>
              <a:rect l="l" t="t" r="r" b="b"/>
              <a:pathLst>
                <a:path w="9156" h="10193" extrusionOk="0">
                  <a:moveTo>
                    <a:pt x="5072" y="0"/>
                  </a:moveTo>
                  <a:lnTo>
                    <a:pt x="4227" y="1072"/>
                  </a:lnTo>
                  <a:lnTo>
                    <a:pt x="2381" y="4013"/>
                  </a:lnTo>
                  <a:lnTo>
                    <a:pt x="1107" y="5954"/>
                  </a:lnTo>
                  <a:lnTo>
                    <a:pt x="0" y="7394"/>
                  </a:lnTo>
                  <a:lnTo>
                    <a:pt x="357" y="7978"/>
                  </a:lnTo>
                  <a:lnTo>
                    <a:pt x="1167" y="8740"/>
                  </a:lnTo>
                  <a:lnTo>
                    <a:pt x="2000" y="9466"/>
                  </a:lnTo>
                  <a:lnTo>
                    <a:pt x="2619" y="10192"/>
                  </a:lnTo>
                  <a:lnTo>
                    <a:pt x="4108" y="8502"/>
                  </a:lnTo>
                  <a:lnTo>
                    <a:pt x="5453" y="6918"/>
                  </a:lnTo>
                  <a:lnTo>
                    <a:pt x="7120" y="5025"/>
                  </a:lnTo>
                  <a:lnTo>
                    <a:pt x="9156" y="2846"/>
                  </a:lnTo>
                  <a:cubicBezTo>
                    <a:pt x="9156" y="2846"/>
                    <a:pt x="6263" y="1572"/>
                    <a:pt x="50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3"/>
            <p:cNvSpPr/>
            <p:nvPr/>
          </p:nvSpPr>
          <p:spPr>
            <a:xfrm flipH="1">
              <a:off x="2361162" y="3467651"/>
              <a:ext cx="121338" cy="138265"/>
            </a:xfrm>
            <a:custGeom>
              <a:avLst/>
              <a:gdLst/>
              <a:ahLst/>
              <a:cxnLst/>
              <a:rect l="l" t="t" r="r" b="b"/>
              <a:pathLst>
                <a:path w="1620" h="1846" extrusionOk="0">
                  <a:moveTo>
                    <a:pt x="405" y="1"/>
                  </a:moveTo>
                  <a:lnTo>
                    <a:pt x="0" y="1846"/>
                  </a:lnTo>
                  <a:lnTo>
                    <a:pt x="1620" y="1489"/>
                  </a:lnTo>
                  <a:lnTo>
                    <a:pt x="4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43"/>
            <p:cNvSpPr/>
            <p:nvPr/>
          </p:nvSpPr>
          <p:spPr>
            <a:xfrm flipH="1">
              <a:off x="2238101" y="3344590"/>
              <a:ext cx="216761" cy="239081"/>
            </a:xfrm>
            <a:custGeom>
              <a:avLst/>
              <a:gdLst/>
              <a:ahLst/>
              <a:cxnLst/>
              <a:rect l="l" t="t" r="r" b="b"/>
              <a:pathLst>
                <a:path w="2894" h="3192" extrusionOk="0">
                  <a:moveTo>
                    <a:pt x="346" y="0"/>
                  </a:moveTo>
                  <a:lnTo>
                    <a:pt x="0" y="1727"/>
                  </a:lnTo>
                  <a:lnTo>
                    <a:pt x="1227" y="3191"/>
                  </a:lnTo>
                  <a:lnTo>
                    <a:pt x="2894" y="2798"/>
                  </a:lnTo>
                  <a:lnTo>
                    <a:pt x="2060" y="1667"/>
                  </a:lnTo>
                  <a:lnTo>
                    <a:pt x="1298" y="1143"/>
                  </a:lnTo>
                  <a:lnTo>
                    <a:pt x="3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43"/>
            <p:cNvSpPr/>
            <p:nvPr/>
          </p:nvSpPr>
          <p:spPr>
            <a:xfrm flipH="1">
              <a:off x="1678553" y="2659054"/>
              <a:ext cx="822177" cy="963813"/>
            </a:xfrm>
            <a:custGeom>
              <a:avLst/>
              <a:gdLst/>
              <a:ahLst/>
              <a:cxnLst/>
              <a:rect l="l" t="t" r="r" b="b"/>
              <a:pathLst>
                <a:path w="10977" h="12868" extrusionOk="0">
                  <a:moveTo>
                    <a:pt x="6464" y="813"/>
                  </a:moveTo>
                  <a:lnTo>
                    <a:pt x="6678" y="1028"/>
                  </a:lnTo>
                  <a:cubicBezTo>
                    <a:pt x="6488" y="1266"/>
                    <a:pt x="6273" y="1504"/>
                    <a:pt x="6071" y="1742"/>
                  </a:cubicBezTo>
                  <a:lnTo>
                    <a:pt x="5976" y="1647"/>
                  </a:lnTo>
                  <a:cubicBezTo>
                    <a:pt x="6142" y="1385"/>
                    <a:pt x="6309" y="1099"/>
                    <a:pt x="6464" y="813"/>
                  </a:cubicBezTo>
                  <a:close/>
                  <a:moveTo>
                    <a:pt x="6904" y="1230"/>
                  </a:moveTo>
                  <a:cubicBezTo>
                    <a:pt x="7000" y="1337"/>
                    <a:pt x="7107" y="1432"/>
                    <a:pt x="7214" y="1516"/>
                  </a:cubicBezTo>
                  <a:cubicBezTo>
                    <a:pt x="7000" y="1766"/>
                    <a:pt x="6750" y="1980"/>
                    <a:pt x="6547" y="2230"/>
                  </a:cubicBezTo>
                  <a:cubicBezTo>
                    <a:pt x="6452" y="2135"/>
                    <a:pt x="6369" y="2052"/>
                    <a:pt x="6273" y="1944"/>
                  </a:cubicBezTo>
                  <a:cubicBezTo>
                    <a:pt x="6488" y="1730"/>
                    <a:pt x="6690" y="1492"/>
                    <a:pt x="6904" y="1230"/>
                  </a:cubicBezTo>
                  <a:close/>
                  <a:moveTo>
                    <a:pt x="7452" y="1706"/>
                  </a:moveTo>
                  <a:lnTo>
                    <a:pt x="7893" y="2028"/>
                  </a:lnTo>
                  <a:cubicBezTo>
                    <a:pt x="7655" y="2302"/>
                    <a:pt x="7452" y="2575"/>
                    <a:pt x="7226" y="2837"/>
                  </a:cubicBezTo>
                  <a:cubicBezTo>
                    <a:pt x="7059" y="2706"/>
                    <a:pt x="6916" y="2575"/>
                    <a:pt x="6762" y="2433"/>
                  </a:cubicBezTo>
                  <a:cubicBezTo>
                    <a:pt x="6976" y="2183"/>
                    <a:pt x="7238" y="1956"/>
                    <a:pt x="7452" y="1706"/>
                  </a:cubicBezTo>
                  <a:close/>
                  <a:moveTo>
                    <a:pt x="7262" y="337"/>
                  </a:moveTo>
                  <a:cubicBezTo>
                    <a:pt x="7833" y="682"/>
                    <a:pt x="8405" y="1028"/>
                    <a:pt x="8917" y="1456"/>
                  </a:cubicBezTo>
                  <a:cubicBezTo>
                    <a:pt x="9179" y="1671"/>
                    <a:pt x="9417" y="1909"/>
                    <a:pt x="9679" y="2099"/>
                  </a:cubicBezTo>
                  <a:cubicBezTo>
                    <a:pt x="9917" y="2266"/>
                    <a:pt x="10179" y="2385"/>
                    <a:pt x="10405" y="2540"/>
                  </a:cubicBezTo>
                  <a:cubicBezTo>
                    <a:pt x="10310" y="2683"/>
                    <a:pt x="10191" y="2825"/>
                    <a:pt x="10095" y="2980"/>
                  </a:cubicBezTo>
                  <a:cubicBezTo>
                    <a:pt x="9214" y="2564"/>
                    <a:pt x="8369" y="2052"/>
                    <a:pt x="7595" y="1456"/>
                  </a:cubicBezTo>
                  <a:cubicBezTo>
                    <a:pt x="7345" y="1266"/>
                    <a:pt x="7107" y="1028"/>
                    <a:pt x="6869" y="801"/>
                  </a:cubicBezTo>
                  <a:cubicBezTo>
                    <a:pt x="6988" y="623"/>
                    <a:pt x="7107" y="492"/>
                    <a:pt x="7262" y="337"/>
                  </a:cubicBezTo>
                  <a:close/>
                  <a:moveTo>
                    <a:pt x="8155" y="2183"/>
                  </a:moveTo>
                  <a:cubicBezTo>
                    <a:pt x="8297" y="2290"/>
                    <a:pt x="8452" y="2385"/>
                    <a:pt x="8595" y="2468"/>
                  </a:cubicBezTo>
                  <a:cubicBezTo>
                    <a:pt x="8357" y="2766"/>
                    <a:pt x="8119" y="3052"/>
                    <a:pt x="7881" y="3337"/>
                  </a:cubicBezTo>
                  <a:cubicBezTo>
                    <a:pt x="7726" y="3230"/>
                    <a:pt x="7595" y="3123"/>
                    <a:pt x="7464" y="3016"/>
                  </a:cubicBezTo>
                  <a:cubicBezTo>
                    <a:pt x="7690" y="2742"/>
                    <a:pt x="7928" y="2468"/>
                    <a:pt x="8155" y="2183"/>
                  </a:cubicBezTo>
                  <a:close/>
                  <a:moveTo>
                    <a:pt x="8833" y="2647"/>
                  </a:moveTo>
                  <a:cubicBezTo>
                    <a:pt x="8964" y="2742"/>
                    <a:pt x="9119" y="2814"/>
                    <a:pt x="9262" y="2885"/>
                  </a:cubicBezTo>
                  <a:cubicBezTo>
                    <a:pt x="9024" y="3183"/>
                    <a:pt x="8821" y="3492"/>
                    <a:pt x="8607" y="3826"/>
                  </a:cubicBezTo>
                  <a:lnTo>
                    <a:pt x="8119" y="3516"/>
                  </a:lnTo>
                  <a:cubicBezTo>
                    <a:pt x="8369" y="3230"/>
                    <a:pt x="8607" y="2933"/>
                    <a:pt x="8833" y="2647"/>
                  </a:cubicBezTo>
                  <a:close/>
                  <a:moveTo>
                    <a:pt x="9536" y="3016"/>
                  </a:moveTo>
                  <a:cubicBezTo>
                    <a:pt x="9667" y="3075"/>
                    <a:pt x="9786" y="3159"/>
                    <a:pt x="9917" y="3218"/>
                  </a:cubicBezTo>
                  <a:cubicBezTo>
                    <a:pt x="9833" y="3349"/>
                    <a:pt x="9738" y="3492"/>
                    <a:pt x="9655" y="3623"/>
                  </a:cubicBezTo>
                  <a:cubicBezTo>
                    <a:pt x="9560" y="3766"/>
                    <a:pt x="9464" y="4028"/>
                    <a:pt x="9345" y="4171"/>
                  </a:cubicBezTo>
                  <a:cubicBezTo>
                    <a:pt x="9321" y="4171"/>
                    <a:pt x="9321" y="4183"/>
                    <a:pt x="9310" y="4183"/>
                  </a:cubicBezTo>
                  <a:cubicBezTo>
                    <a:pt x="9167" y="4111"/>
                    <a:pt x="9024" y="4028"/>
                    <a:pt x="8881" y="3957"/>
                  </a:cubicBezTo>
                  <a:cubicBezTo>
                    <a:pt x="9083" y="3647"/>
                    <a:pt x="9310" y="3337"/>
                    <a:pt x="9536" y="3016"/>
                  </a:cubicBezTo>
                  <a:close/>
                  <a:moveTo>
                    <a:pt x="10202" y="3349"/>
                  </a:moveTo>
                  <a:cubicBezTo>
                    <a:pt x="10322" y="3409"/>
                    <a:pt x="10441" y="3456"/>
                    <a:pt x="10548" y="3492"/>
                  </a:cubicBezTo>
                  <a:cubicBezTo>
                    <a:pt x="10333" y="3814"/>
                    <a:pt x="10072" y="4088"/>
                    <a:pt x="9810" y="4373"/>
                  </a:cubicBezTo>
                  <a:cubicBezTo>
                    <a:pt x="9798" y="4385"/>
                    <a:pt x="9798" y="4409"/>
                    <a:pt x="9786" y="4421"/>
                  </a:cubicBezTo>
                  <a:cubicBezTo>
                    <a:pt x="9726" y="4385"/>
                    <a:pt x="9655" y="4361"/>
                    <a:pt x="9595" y="4326"/>
                  </a:cubicBezTo>
                  <a:cubicBezTo>
                    <a:pt x="9679" y="4195"/>
                    <a:pt x="9762" y="4028"/>
                    <a:pt x="9833" y="3909"/>
                  </a:cubicBezTo>
                  <a:cubicBezTo>
                    <a:pt x="9941" y="3730"/>
                    <a:pt x="10060" y="3552"/>
                    <a:pt x="10155" y="3373"/>
                  </a:cubicBezTo>
                  <a:cubicBezTo>
                    <a:pt x="10179" y="3373"/>
                    <a:pt x="10191" y="3361"/>
                    <a:pt x="10202" y="3349"/>
                  </a:cubicBezTo>
                  <a:close/>
                  <a:moveTo>
                    <a:pt x="5809" y="1921"/>
                  </a:moveTo>
                  <a:cubicBezTo>
                    <a:pt x="5845" y="1944"/>
                    <a:pt x="5869" y="1992"/>
                    <a:pt x="5904" y="2028"/>
                  </a:cubicBezTo>
                  <a:cubicBezTo>
                    <a:pt x="5916" y="2063"/>
                    <a:pt x="5952" y="2099"/>
                    <a:pt x="5988" y="2111"/>
                  </a:cubicBezTo>
                  <a:lnTo>
                    <a:pt x="6262" y="2385"/>
                  </a:lnTo>
                  <a:cubicBezTo>
                    <a:pt x="4761" y="4469"/>
                    <a:pt x="3273" y="6564"/>
                    <a:pt x="1785" y="8660"/>
                  </a:cubicBezTo>
                  <a:cubicBezTo>
                    <a:pt x="1582" y="8945"/>
                    <a:pt x="1380" y="9231"/>
                    <a:pt x="1189" y="9505"/>
                  </a:cubicBezTo>
                  <a:cubicBezTo>
                    <a:pt x="1094" y="9386"/>
                    <a:pt x="1011" y="9255"/>
                    <a:pt x="928" y="9124"/>
                  </a:cubicBezTo>
                  <a:cubicBezTo>
                    <a:pt x="1844" y="8112"/>
                    <a:pt x="2535" y="6874"/>
                    <a:pt x="3273" y="5754"/>
                  </a:cubicBezTo>
                  <a:cubicBezTo>
                    <a:pt x="4023" y="4564"/>
                    <a:pt x="4749" y="3337"/>
                    <a:pt x="5607" y="2218"/>
                  </a:cubicBezTo>
                  <a:cubicBezTo>
                    <a:pt x="5678" y="2123"/>
                    <a:pt x="5738" y="2028"/>
                    <a:pt x="5809" y="1921"/>
                  </a:cubicBezTo>
                  <a:close/>
                  <a:moveTo>
                    <a:pt x="6488" y="2587"/>
                  </a:moveTo>
                  <a:cubicBezTo>
                    <a:pt x="6738" y="2814"/>
                    <a:pt x="6988" y="3040"/>
                    <a:pt x="7262" y="3242"/>
                  </a:cubicBezTo>
                  <a:cubicBezTo>
                    <a:pt x="6440" y="4421"/>
                    <a:pt x="5607" y="5564"/>
                    <a:pt x="4749" y="6707"/>
                  </a:cubicBezTo>
                  <a:cubicBezTo>
                    <a:pt x="3856" y="7921"/>
                    <a:pt x="2821" y="9017"/>
                    <a:pt x="1904" y="10207"/>
                  </a:cubicBezTo>
                  <a:cubicBezTo>
                    <a:pt x="1725" y="10064"/>
                    <a:pt x="1547" y="9898"/>
                    <a:pt x="1380" y="9719"/>
                  </a:cubicBezTo>
                  <a:cubicBezTo>
                    <a:pt x="2821" y="7695"/>
                    <a:pt x="4249" y="5683"/>
                    <a:pt x="5690" y="3659"/>
                  </a:cubicBezTo>
                  <a:cubicBezTo>
                    <a:pt x="5940" y="3314"/>
                    <a:pt x="6214" y="2945"/>
                    <a:pt x="6488" y="2587"/>
                  </a:cubicBezTo>
                  <a:close/>
                  <a:moveTo>
                    <a:pt x="7476" y="3433"/>
                  </a:moveTo>
                  <a:cubicBezTo>
                    <a:pt x="7774" y="3659"/>
                    <a:pt x="8071" y="3849"/>
                    <a:pt x="8405" y="4052"/>
                  </a:cubicBezTo>
                  <a:cubicBezTo>
                    <a:pt x="7643" y="4826"/>
                    <a:pt x="6964" y="5695"/>
                    <a:pt x="6262" y="6528"/>
                  </a:cubicBezTo>
                  <a:cubicBezTo>
                    <a:pt x="5333" y="7636"/>
                    <a:pt x="4428" y="8755"/>
                    <a:pt x="3487" y="9838"/>
                  </a:cubicBezTo>
                  <a:cubicBezTo>
                    <a:pt x="3214" y="10160"/>
                    <a:pt x="2916" y="10517"/>
                    <a:pt x="2582" y="10803"/>
                  </a:cubicBezTo>
                  <a:cubicBezTo>
                    <a:pt x="2440" y="10672"/>
                    <a:pt x="2285" y="10541"/>
                    <a:pt x="2118" y="10422"/>
                  </a:cubicBezTo>
                  <a:cubicBezTo>
                    <a:pt x="3047" y="9231"/>
                    <a:pt x="4083" y="8124"/>
                    <a:pt x="4976" y="6909"/>
                  </a:cubicBezTo>
                  <a:cubicBezTo>
                    <a:pt x="5821" y="5754"/>
                    <a:pt x="6678" y="4599"/>
                    <a:pt x="7476" y="3433"/>
                  </a:cubicBezTo>
                  <a:close/>
                  <a:moveTo>
                    <a:pt x="8667" y="4195"/>
                  </a:moveTo>
                  <a:cubicBezTo>
                    <a:pt x="8964" y="4361"/>
                    <a:pt x="9262" y="4504"/>
                    <a:pt x="9571" y="4659"/>
                  </a:cubicBezTo>
                  <a:cubicBezTo>
                    <a:pt x="9095" y="5195"/>
                    <a:pt x="8643" y="5719"/>
                    <a:pt x="8167" y="6231"/>
                  </a:cubicBezTo>
                  <a:cubicBezTo>
                    <a:pt x="6916" y="7624"/>
                    <a:pt x="5642" y="9005"/>
                    <a:pt x="4416" y="10434"/>
                  </a:cubicBezTo>
                  <a:cubicBezTo>
                    <a:pt x="4059" y="10838"/>
                    <a:pt x="3702" y="11231"/>
                    <a:pt x="3368" y="11660"/>
                  </a:cubicBezTo>
                  <a:cubicBezTo>
                    <a:pt x="3214" y="11410"/>
                    <a:pt x="3011" y="11207"/>
                    <a:pt x="2809" y="11017"/>
                  </a:cubicBezTo>
                  <a:cubicBezTo>
                    <a:pt x="3535" y="10386"/>
                    <a:pt x="4130" y="9552"/>
                    <a:pt x="4738" y="8826"/>
                  </a:cubicBezTo>
                  <a:cubicBezTo>
                    <a:pt x="5690" y="7695"/>
                    <a:pt x="6619" y="6552"/>
                    <a:pt x="7571" y="5433"/>
                  </a:cubicBezTo>
                  <a:cubicBezTo>
                    <a:pt x="7928" y="5016"/>
                    <a:pt x="8286" y="4576"/>
                    <a:pt x="8667" y="4195"/>
                  </a:cubicBezTo>
                  <a:close/>
                  <a:moveTo>
                    <a:pt x="808" y="9505"/>
                  </a:moveTo>
                  <a:cubicBezTo>
                    <a:pt x="1451" y="10434"/>
                    <a:pt x="2594" y="10910"/>
                    <a:pt x="3166" y="11910"/>
                  </a:cubicBezTo>
                  <a:cubicBezTo>
                    <a:pt x="2737" y="12041"/>
                    <a:pt x="2273" y="12124"/>
                    <a:pt x="1809" y="12219"/>
                  </a:cubicBezTo>
                  <a:cubicBezTo>
                    <a:pt x="1368" y="11791"/>
                    <a:pt x="1011" y="11267"/>
                    <a:pt x="570" y="10815"/>
                  </a:cubicBezTo>
                  <a:cubicBezTo>
                    <a:pt x="654" y="10386"/>
                    <a:pt x="737" y="9945"/>
                    <a:pt x="808" y="9505"/>
                  </a:cubicBezTo>
                  <a:close/>
                  <a:moveTo>
                    <a:pt x="511" y="11196"/>
                  </a:moveTo>
                  <a:cubicBezTo>
                    <a:pt x="844" y="11553"/>
                    <a:pt x="1130" y="11934"/>
                    <a:pt x="1463" y="12291"/>
                  </a:cubicBezTo>
                  <a:cubicBezTo>
                    <a:pt x="1082" y="12362"/>
                    <a:pt x="689" y="12446"/>
                    <a:pt x="320" y="12541"/>
                  </a:cubicBezTo>
                  <a:cubicBezTo>
                    <a:pt x="368" y="12089"/>
                    <a:pt x="439" y="11636"/>
                    <a:pt x="511" y="11196"/>
                  </a:cubicBezTo>
                  <a:close/>
                  <a:moveTo>
                    <a:pt x="7220" y="0"/>
                  </a:moveTo>
                  <a:cubicBezTo>
                    <a:pt x="7193" y="0"/>
                    <a:pt x="7170" y="7"/>
                    <a:pt x="7154" y="28"/>
                  </a:cubicBezTo>
                  <a:cubicBezTo>
                    <a:pt x="6952" y="206"/>
                    <a:pt x="6809" y="373"/>
                    <a:pt x="6678" y="575"/>
                  </a:cubicBezTo>
                  <a:lnTo>
                    <a:pt x="6535" y="444"/>
                  </a:lnTo>
                  <a:cubicBezTo>
                    <a:pt x="6513" y="421"/>
                    <a:pt x="6485" y="412"/>
                    <a:pt x="6457" y="412"/>
                  </a:cubicBezTo>
                  <a:cubicBezTo>
                    <a:pt x="6398" y="412"/>
                    <a:pt x="6337" y="455"/>
                    <a:pt x="6321" y="504"/>
                  </a:cubicBezTo>
                  <a:cubicBezTo>
                    <a:pt x="5773" y="1468"/>
                    <a:pt x="5130" y="2361"/>
                    <a:pt x="4523" y="3290"/>
                  </a:cubicBezTo>
                  <a:cubicBezTo>
                    <a:pt x="3630" y="4659"/>
                    <a:pt x="2761" y="6040"/>
                    <a:pt x="1856" y="7386"/>
                  </a:cubicBezTo>
                  <a:cubicBezTo>
                    <a:pt x="1475" y="7933"/>
                    <a:pt x="1106" y="8493"/>
                    <a:pt x="654" y="8969"/>
                  </a:cubicBezTo>
                  <a:cubicBezTo>
                    <a:pt x="630" y="8993"/>
                    <a:pt x="618" y="9017"/>
                    <a:pt x="618" y="9052"/>
                  </a:cubicBezTo>
                  <a:cubicBezTo>
                    <a:pt x="511" y="9648"/>
                    <a:pt x="416" y="10219"/>
                    <a:pt x="296" y="10815"/>
                  </a:cubicBezTo>
                  <a:lnTo>
                    <a:pt x="296" y="10862"/>
                  </a:lnTo>
                  <a:cubicBezTo>
                    <a:pt x="189" y="11469"/>
                    <a:pt x="82" y="12100"/>
                    <a:pt x="11" y="12708"/>
                  </a:cubicBezTo>
                  <a:cubicBezTo>
                    <a:pt x="1" y="12809"/>
                    <a:pt x="86" y="12868"/>
                    <a:pt x="170" y="12868"/>
                  </a:cubicBezTo>
                  <a:cubicBezTo>
                    <a:pt x="185" y="12868"/>
                    <a:pt x="199" y="12866"/>
                    <a:pt x="213" y="12862"/>
                  </a:cubicBezTo>
                  <a:cubicBezTo>
                    <a:pt x="725" y="12708"/>
                    <a:pt x="1225" y="12600"/>
                    <a:pt x="1749" y="12517"/>
                  </a:cubicBezTo>
                  <a:cubicBezTo>
                    <a:pt x="1759" y="12521"/>
                    <a:pt x="1770" y="12522"/>
                    <a:pt x="1780" y="12522"/>
                  </a:cubicBezTo>
                  <a:cubicBezTo>
                    <a:pt x="1806" y="12522"/>
                    <a:pt x="1831" y="12514"/>
                    <a:pt x="1856" y="12505"/>
                  </a:cubicBezTo>
                  <a:cubicBezTo>
                    <a:pt x="2392" y="12398"/>
                    <a:pt x="2916" y="12291"/>
                    <a:pt x="3428" y="12148"/>
                  </a:cubicBezTo>
                  <a:cubicBezTo>
                    <a:pt x="3511" y="12124"/>
                    <a:pt x="3523" y="12065"/>
                    <a:pt x="3523" y="12029"/>
                  </a:cubicBezTo>
                  <a:cubicBezTo>
                    <a:pt x="3809" y="11588"/>
                    <a:pt x="4166" y="11207"/>
                    <a:pt x="4499" y="10815"/>
                  </a:cubicBezTo>
                  <a:cubicBezTo>
                    <a:pt x="5071" y="10160"/>
                    <a:pt x="5642" y="9505"/>
                    <a:pt x="6226" y="8874"/>
                  </a:cubicBezTo>
                  <a:cubicBezTo>
                    <a:pt x="7464" y="7505"/>
                    <a:pt x="8702" y="6135"/>
                    <a:pt x="9917" y="4742"/>
                  </a:cubicBezTo>
                  <a:cubicBezTo>
                    <a:pt x="10262" y="4361"/>
                    <a:pt x="10655" y="3957"/>
                    <a:pt x="10953" y="3528"/>
                  </a:cubicBezTo>
                  <a:cubicBezTo>
                    <a:pt x="10976" y="3456"/>
                    <a:pt x="10953" y="3349"/>
                    <a:pt x="10857" y="3302"/>
                  </a:cubicBezTo>
                  <a:cubicBezTo>
                    <a:pt x="10691" y="3242"/>
                    <a:pt x="10548" y="3171"/>
                    <a:pt x="10393" y="3099"/>
                  </a:cubicBezTo>
                  <a:cubicBezTo>
                    <a:pt x="10512" y="2921"/>
                    <a:pt x="10631" y="2766"/>
                    <a:pt x="10762" y="2599"/>
                  </a:cubicBezTo>
                  <a:cubicBezTo>
                    <a:pt x="10810" y="2540"/>
                    <a:pt x="10798" y="2444"/>
                    <a:pt x="10738" y="2397"/>
                  </a:cubicBezTo>
                  <a:cubicBezTo>
                    <a:pt x="10464" y="2183"/>
                    <a:pt x="10155" y="2052"/>
                    <a:pt x="9869" y="1861"/>
                  </a:cubicBezTo>
                  <a:cubicBezTo>
                    <a:pt x="9607" y="1671"/>
                    <a:pt x="9369" y="1432"/>
                    <a:pt x="9119" y="1218"/>
                  </a:cubicBezTo>
                  <a:cubicBezTo>
                    <a:pt x="8559" y="754"/>
                    <a:pt x="7940" y="397"/>
                    <a:pt x="7333" y="28"/>
                  </a:cubicBezTo>
                  <a:cubicBezTo>
                    <a:pt x="7299" y="14"/>
                    <a:pt x="7256" y="0"/>
                    <a:pt x="72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a:blip r:embed="rId7"/>
          <a:stretch>
            <a:fillRect/>
          </a:stretch>
        </p:blipFill>
        <p:spPr>
          <a:xfrm>
            <a:off x="7320694" y="83394"/>
            <a:ext cx="1749422" cy="1183775"/>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64304" y="2140955"/>
            <a:ext cx="2416629" cy="1812472"/>
          </a:xfrm>
          <a:prstGeom prst="rect">
            <a:avLst/>
          </a:prstGeo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302084" y="532631"/>
            <a:ext cx="609600" cy="609600"/>
          </a:xfrm>
          <a:prstGeom prst="rect">
            <a:avLst/>
          </a:prstGeom>
        </p:spPr>
      </p:pic>
    </p:spTree>
    <p:extLst>
      <p:ext uri="{BB962C8B-B14F-4D97-AF65-F5344CB8AC3E}">
        <p14:creationId xmlns:p14="http://schemas.microsoft.com/office/powerpoint/2010/main" val="2804058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p:txBody>
          <a:bodyPr>
            <a:normAutofit/>
          </a:bodyPr>
          <a:lstStyle/>
          <a:p>
            <a:pPr marL="0" indent="0"/>
            <a:r>
              <a:rPr lang="en-GB" sz="4000" dirty="0">
                <a:solidFill>
                  <a:schemeClr val="accent2">
                    <a:lumMod val="50000"/>
                  </a:schemeClr>
                </a:solidFill>
              </a:rPr>
              <a:t>Cuisenaire Rods</a:t>
            </a:r>
            <a:endParaRPr lang="en-GB" sz="4000" dirty="0"/>
          </a:p>
        </p:txBody>
      </p:sp>
      <p:pic>
        <p:nvPicPr>
          <p:cNvPr id="11" name="IMG_1436">
            <a:hlinkClick r:id="" action="ppaction://media"/>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9"/>
          <a:stretch>
            <a:fillRect/>
          </a:stretch>
        </p:blipFill>
        <p:spPr>
          <a:xfrm>
            <a:off x="5438608" y="1595819"/>
            <a:ext cx="1636712" cy="2909887"/>
          </a:xfrm>
        </p:spPr>
      </p:pic>
      <p:grpSp>
        <p:nvGrpSpPr>
          <p:cNvPr id="1741" name="Google Shape;1741;p43"/>
          <p:cNvGrpSpPr/>
          <p:nvPr/>
        </p:nvGrpSpPr>
        <p:grpSpPr>
          <a:xfrm rot="-1328856">
            <a:off x="8513160" y="4495159"/>
            <a:ext cx="439073" cy="467231"/>
            <a:chOff x="4283765" y="5909097"/>
            <a:chExt cx="324692" cy="345515"/>
          </a:xfrm>
        </p:grpSpPr>
        <p:grpSp>
          <p:nvGrpSpPr>
            <p:cNvPr id="1742" name="Google Shape;1742;p43"/>
            <p:cNvGrpSpPr/>
            <p:nvPr/>
          </p:nvGrpSpPr>
          <p:grpSpPr>
            <a:xfrm>
              <a:off x="4295376" y="5920844"/>
              <a:ext cx="301472" cy="321996"/>
              <a:chOff x="4295376" y="5920844"/>
              <a:chExt cx="301472" cy="321996"/>
            </a:xfrm>
          </p:grpSpPr>
          <p:sp>
            <p:nvSpPr>
              <p:cNvPr id="1743" name="Google Shape;1743;p43"/>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3"/>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3"/>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43"/>
            <p:cNvGrpSpPr/>
            <p:nvPr/>
          </p:nvGrpSpPr>
          <p:grpSpPr>
            <a:xfrm>
              <a:off x="4283765" y="5909097"/>
              <a:ext cx="324692" cy="345515"/>
              <a:chOff x="4283765" y="5909097"/>
              <a:chExt cx="324692" cy="345515"/>
            </a:xfrm>
          </p:grpSpPr>
          <p:sp>
            <p:nvSpPr>
              <p:cNvPr id="1747" name="Google Shape;1747;p43"/>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3"/>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3"/>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58" name="Google Shape;1758;p43"/>
          <p:cNvGrpSpPr/>
          <p:nvPr/>
        </p:nvGrpSpPr>
        <p:grpSpPr>
          <a:xfrm>
            <a:off x="0" y="4097824"/>
            <a:ext cx="822181" cy="963825"/>
            <a:chOff x="1678549" y="2659042"/>
            <a:chExt cx="822181" cy="963825"/>
          </a:xfrm>
        </p:grpSpPr>
        <p:sp>
          <p:nvSpPr>
            <p:cNvPr id="1759" name="Google Shape;1759;p43"/>
            <p:cNvSpPr/>
            <p:nvPr/>
          </p:nvSpPr>
          <p:spPr>
            <a:xfrm flipH="1">
              <a:off x="1678549" y="2699189"/>
              <a:ext cx="373751" cy="291661"/>
            </a:xfrm>
            <a:custGeom>
              <a:avLst/>
              <a:gdLst/>
              <a:ahLst/>
              <a:cxnLst/>
              <a:rect l="l" t="t" r="r" b="b"/>
              <a:pathLst>
                <a:path w="4990" h="3894" extrusionOk="0">
                  <a:moveTo>
                    <a:pt x="644" y="1"/>
                  </a:moveTo>
                  <a:lnTo>
                    <a:pt x="227" y="620"/>
                  </a:lnTo>
                  <a:lnTo>
                    <a:pt x="1" y="1155"/>
                  </a:lnTo>
                  <a:cubicBezTo>
                    <a:pt x="2227" y="3346"/>
                    <a:pt x="3918" y="3894"/>
                    <a:pt x="3918" y="3894"/>
                  </a:cubicBezTo>
                  <a:lnTo>
                    <a:pt x="4990" y="2858"/>
                  </a:lnTo>
                  <a:lnTo>
                    <a:pt x="2573" y="1584"/>
                  </a:lnTo>
                  <a:lnTo>
                    <a:pt x="6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43"/>
            <p:cNvSpPr/>
            <p:nvPr/>
          </p:nvSpPr>
          <p:spPr>
            <a:xfrm flipH="1">
              <a:off x="1693679" y="2659042"/>
              <a:ext cx="299750" cy="225749"/>
            </a:xfrm>
            <a:custGeom>
              <a:avLst/>
              <a:gdLst/>
              <a:ahLst/>
              <a:cxnLst/>
              <a:rect l="l" t="t" r="r" b="b"/>
              <a:pathLst>
                <a:path w="4002" h="3014" extrusionOk="0">
                  <a:moveTo>
                    <a:pt x="667" y="1"/>
                  </a:moveTo>
                  <a:lnTo>
                    <a:pt x="1" y="679"/>
                  </a:lnTo>
                  <a:cubicBezTo>
                    <a:pt x="1" y="679"/>
                    <a:pt x="1465" y="2168"/>
                    <a:pt x="3513" y="3013"/>
                  </a:cubicBezTo>
                  <a:lnTo>
                    <a:pt x="4001" y="2346"/>
                  </a:lnTo>
                  <a:lnTo>
                    <a:pt x="2191" y="1072"/>
                  </a:lnTo>
                  <a:lnTo>
                    <a:pt x="6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43"/>
            <p:cNvSpPr/>
            <p:nvPr/>
          </p:nvSpPr>
          <p:spPr>
            <a:xfrm flipH="1">
              <a:off x="1746757" y="2783662"/>
              <a:ext cx="685784" cy="763456"/>
            </a:xfrm>
            <a:custGeom>
              <a:avLst/>
              <a:gdLst/>
              <a:ahLst/>
              <a:cxnLst/>
              <a:rect l="l" t="t" r="r" b="b"/>
              <a:pathLst>
                <a:path w="9156" h="10193" extrusionOk="0">
                  <a:moveTo>
                    <a:pt x="5072" y="0"/>
                  </a:moveTo>
                  <a:lnTo>
                    <a:pt x="4227" y="1072"/>
                  </a:lnTo>
                  <a:lnTo>
                    <a:pt x="2381" y="4013"/>
                  </a:lnTo>
                  <a:lnTo>
                    <a:pt x="1107" y="5954"/>
                  </a:lnTo>
                  <a:lnTo>
                    <a:pt x="0" y="7394"/>
                  </a:lnTo>
                  <a:lnTo>
                    <a:pt x="357" y="7978"/>
                  </a:lnTo>
                  <a:lnTo>
                    <a:pt x="1167" y="8740"/>
                  </a:lnTo>
                  <a:lnTo>
                    <a:pt x="2000" y="9466"/>
                  </a:lnTo>
                  <a:lnTo>
                    <a:pt x="2619" y="10192"/>
                  </a:lnTo>
                  <a:lnTo>
                    <a:pt x="4108" y="8502"/>
                  </a:lnTo>
                  <a:lnTo>
                    <a:pt x="5453" y="6918"/>
                  </a:lnTo>
                  <a:lnTo>
                    <a:pt x="7120" y="5025"/>
                  </a:lnTo>
                  <a:lnTo>
                    <a:pt x="9156" y="2846"/>
                  </a:lnTo>
                  <a:cubicBezTo>
                    <a:pt x="9156" y="2846"/>
                    <a:pt x="6263" y="1572"/>
                    <a:pt x="50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3"/>
            <p:cNvSpPr/>
            <p:nvPr/>
          </p:nvSpPr>
          <p:spPr>
            <a:xfrm flipH="1">
              <a:off x="2361162" y="3467651"/>
              <a:ext cx="121338" cy="138265"/>
            </a:xfrm>
            <a:custGeom>
              <a:avLst/>
              <a:gdLst/>
              <a:ahLst/>
              <a:cxnLst/>
              <a:rect l="l" t="t" r="r" b="b"/>
              <a:pathLst>
                <a:path w="1620" h="1846" extrusionOk="0">
                  <a:moveTo>
                    <a:pt x="405" y="1"/>
                  </a:moveTo>
                  <a:lnTo>
                    <a:pt x="0" y="1846"/>
                  </a:lnTo>
                  <a:lnTo>
                    <a:pt x="1620" y="1489"/>
                  </a:lnTo>
                  <a:lnTo>
                    <a:pt x="4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43"/>
            <p:cNvSpPr/>
            <p:nvPr/>
          </p:nvSpPr>
          <p:spPr>
            <a:xfrm flipH="1">
              <a:off x="2238101" y="3344590"/>
              <a:ext cx="216761" cy="239081"/>
            </a:xfrm>
            <a:custGeom>
              <a:avLst/>
              <a:gdLst/>
              <a:ahLst/>
              <a:cxnLst/>
              <a:rect l="l" t="t" r="r" b="b"/>
              <a:pathLst>
                <a:path w="2894" h="3192" extrusionOk="0">
                  <a:moveTo>
                    <a:pt x="346" y="0"/>
                  </a:moveTo>
                  <a:lnTo>
                    <a:pt x="0" y="1727"/>
                  </a:lnTo>
                  <a:lnTo>
                    <a:pt x="1227" y="3191"/>
                  </a:lnTo>
                  <a:lnTo>
                    <a:pt x="2894" y="2798"/>
                  </a:lnTo>
                  <a:lnTo>
                    <a:pt x="2060" y="1667"/>
                  </a:lnTo>
                  <a:lnTo>
                    <a:pt x="1298" y="1143"/>
                  </a:lnTo>
                  <a:lnTo>
                    <a:pt x="3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43"/>
            <p:cNvSpPr/>
            <p:nvPr/>
          </p:nvSpPr>
          <p:spPr>
            <a:xfrm flipH="1">
              <a:off x="1678553" y="2659054"/>
              <a:ext cx="822177" cy="963813"/>
            </a:xfrm>
            <a:custGeom>
              <a:avLst/>
              <a:gdLst/>
              <a:ahLst/>
              <a:cxnLst/>
              <a:rect l="l" t="t" r="r" b="b"/>
              <a:pathLst>
                <a:path w="10977" h="12868" extrusionOk="0">
                  <a:moveTo>
                    <a:pt x="6464" y="813"/>
                  </a:moveTo>
                  <a:lnTo>
                    <a:pt x="6678" y="1028"/>
                  </a:lnTo>
                  <a:cubicBezTo>
                    <a:pt x="6488" y="1266"/>
                    <a:pt x="6273" y="1504"/>
                    <a:pt x="6071" y="1742"/>
                  </a:cubicBezTo>
                  <a:lnTo>
                    <a:pt x="5976" y="1647"/>
                  </a:lnTo>
                  <a:cubicBezTo>
                    <a:pt x="6142" y="1385"/>
                    <a:pt x="6309" y="1099"/>
                    <a:pt x="6464" y="813"/>
                  </a:cubicBezTo>
                  <a:close/>
                  <a:moveTo>
                    <a:pt x="6904" y="1230"/>
                  </a:moveTo>
                  <a:cubicBezTo>
                    <a:pt x="7000" y="1337"/>
                    <a:pt x="7107" y="1432"/>
                    <a:pt x="7214" y="1516"/>
                  </a:cubicBezTo>
                  <a:cubicBezTo>
                    <a:pt x="7000" y="1766"/>
                    <a:pt x="6750" y="1980"/>
                    <a:pt x="6547" y="2230"/>
                  </a:cubicBezTo>
                  <a:cubicBezTo>
                    <a:pt x="6452" y="2135"/>
                    <a:pt x="6369" y="2052"/>
                    <a:pt x="6273" y="1944"/>
                  </a:cubicBezTo>
                  <a:cubicBezTo>
                    <a:pt x="6488" y="1730"/>
                    <a:pt x="6690" y="1492"/>
                    <a:pt x="6904" y="1230"/>
                  </a:cubicBezTo>
                  <a:close/>
                  <a:moveTo>
                    <a:pt x="7452" y="1706"/>
                  </a:moveTo>
                  <a:lnTo>
                    <a:pt x="7893" y="2028"/>
                  </a:lnTo>
                  <a:cubicBezTo>
                    <a:pt x="7655" y="2302"/>
                    <a:pt x="7452" y="2575"/>
                    <a:pt x="7226" y="2837"/>
                  </a:cubicBezTo>
                  <a:cubicBezTo>
                    <a:pt x="7059" y="2706"/>
                    <a:pt x="6916" y="2575"/>
                    <a:pt x="6762" y="2433"/>
                  </a:cubicBezTo>
                  <a:cubicBezTo>
                    <a:pt x="6976" y="2183"/>
                    <a:pt x="7238" y="1956"/>
                    <a:pt x="7452" y="1706"/>
                  </a:cubicBezTo>
                  <a:close/>
                  <a:moveTo>
                    <a:pt x="7262" y="337"/>
                  </a:moveTo>
                  <a:cubicBezTo>
                    <a:pt x="7833" y="682"/>
                    <a:pt x="8405" y="1028"/>
                    <a:pt x="8917" y="1456"/>
                  </a:cubicBezTo>
                  <a:cubicBezTo>
                    <a:pt x="9179" y="1671"/>
                    <a:pt x="9417" y="1909"/>
                    <a:pt x="9679" y="2099"/>
                  </a:cubicBezTo>
                  <a:cubicBezTo>
                    <a:pt x="9917" y="2266"/>
                    <a:pt x="10179" y="2385"/>
                    <a:pt x="10405" y="2540"/>
                  </a:cubicBezTo>
                  <a:cubicBezTo>
                    <a:pt x="10310" y="2683"/>
                    <a:pt x="10191" y="2825"/>
                    <a:pt x="10095" y="2980"/>
                  </a:cubicBezTo>
                  <a:cubicBezTo>
                    <a:pt x="9214" y="2564"/>
                    <a:pt x="8369" y="2052"/>
                    <a:pt x="7595" y="1456"/>
                  </a:cubicBezTo>
                  <a:cubicBezTo>
                    <a:pt x="7345" y="1266"/>
                    <a:pt x="7107" y="1028"/>
                    <a:pt x="6869" y="801"/>
                  </a:cubicBezTo>
                  <a:cubicBezTo>
                    <a:pt x="6988" y="623"/>
                    <a:pt x="7107" y="492"/>
                    <a:pt x="7262" y="337"/>
                  </a:cubicBezTo>
                  <a:close/>
                  <a:moveTo>
                    <a:pt x="8155" y="2183"/>
                  </a:moveTo>
                  <a:cubicBezTo>
                    <a:pt x="8297" y="2290"/>
                    <a:pt x="8452" y="2385"/>
                    <a:pt x="8595" y="2468"/>
                  </a:cubicBezTo>
                  <a:cubicBezTo>
                    <a:pt x="8357" y="2766"/>
                    <a:pt x="8119" y="3052"/>
                    <a:pt x="7881" y="3337"/>
                  </a:cubicBezTo>
                  <a:cubicBezTo>
                    <a:pt x="7726" y="3230"/>
                    <a:pt x="7595" y="3123"/>
                    <a:pt x="7464" y="3016"/>
                  </a:cubicBezTo>
                  <a:cubicBezTo>
                    <a:pt x="7690" y="2742"/>
                    <a:pt x="7928" y="2468"/>
                    <a:pt x="8155" y="2183"/>
                  </a:cubicBezTo>
                  <a:close/>
                  <a:moveTo>
                    <a:pt x="8833" y="2647"/>
                  </a:moveTo>
                  <a:cubicBezTo>
                    <a:pt x="8964" y="2742"/>
                    <a:pt x="9119" y="2814"/>
                    <a:pt x="9262" y="2885"/>
                  </a:cubicBezTo>
                  <a:cubicBezTo>
                    <a:pt x="9024" y="3183"/>
                    <a:pt x="8821" y="3492"/>
                    <a:pt x="8607" y="3826"/>
                  </a:cubicBezTo>
                  <a:lnTo>
                    <a:pt x="8119" y="3516"/>
                  </a:lnTo>
                  <a:cubicBezTo>
                    <a:pt x="8369" y="3230"/>
                    <a:pt x="8607" y="2933"/>
                    <a:pt x="8833" y="2647"/>
                  </a:cubicBezTo>
                  <a:close/>
                  <a:moveTo>
                    <a:pt x="9536" y="3016"/>
                  </a:moveTo>
                  <a:cubicBezTo>
                    <a:pt x="9667" y="3075"/>
                    <a:pt x="9786" y="3159"/>
                    <a:pt x="9917" y="3218"/>
                  </a:cubicBezTo>
                  <a:cubicBezTo>
                    <a:pt x="9833" y="3349"/>
                    <a:pt x="9738" y="3492"/>
                    <a:pt x="9655" y="3623"/>
                  </a:cubicBezTo>
                  <a:cubicBezTo>
                    <a:pt x="9560" y="3766"/>
                    <a:pt x="9464" y="4028"/>
                    <a:pt x="9345" y="4171"/>
                  </a:cubicBezTo>
                  <a:cubicBezTo>
                    <a:pt x="9321" y="4171"/>
                    <a:pt x="9321" y="4183"/>
                    <a:pt x="9310" y="4183"/>
                  </a:cubicBezTo>
                  <a:cubicBezTo>
                    <a:pt x="9167" y="4111"/>
                    <a:pt x="9024" y="4028"/>
                    <a:pt x="8881" y="3957"/>
                  </a:cubicBezTo>
                  <a:cubicBezTo>
                    <a:pt x="9083" y="3647"/>
                    <a:pt x="9310" y="3337"/>
                    <a:pt x="9536" y="3016"/>
                  </a:cubicBezTo>
                  <a:close/>
                  <a:moveTo>
                    <a:pt x="10202" y="3349"/>
                  </a:moveTo>
                  <a:cubicBezTo>
                    <a:pt x="10322" y="3409"/>
                    <a:pt x="10441" y="3456"/>
                    <a:pt x="10548" y="3492"/>
                  </a:cubicBezTo>
                  <a:cubicBezTo>
                    <a:pt x="10333" y="3814"/>
                    <a:pt x="10072" y="4088"/>
                    <a:pt x="9810" y="4373"/>
                  </a:cubicBezTo>
                  <a:cubicBezTo>
                    <a:pt x="9798" y="4385"/>
                    <a:pt x="9798" y="4409"/>
                    <a:pt x="9786" y="4421"/>
                  </a:cubicBezTo>
                  <a:cubicBezTo>
                    <a:pt x="9726" y="4385"/>
                    <a:pt x="9655" y="4361"/>
                    <a:pt x="9595" y="4326"/>
                  </a:cubicBezTo>
                  <a:cubicBezTo>
                    <a:pt x="9679" y="4195"/>
                    <a:pt x="9762" y="4028"/>
                    <a:pt x="9833" y="3909"/>
                  </a:cubicBezTo>
                  <a:cubicBezTo>
                    <a:pt x="9941" y="3730"/>
                    <a:pt x="10060" y="3552"/>
                    <a:pt x="10155" y="3373"/>
                  </a:cubicBezTo>
                  <a:cubicBezTo>
                    <a:pt x="10179" y="3373"/>
                    <a:pt x="10191" y="3361"/>
                    <a:pt x="10202" y="3349"/>
                  </a:cubicBezTo>
                  <a:close/>
                  <a:moveTo>
                    <a:pt x="5809" y="1921"/>
                  </a:moveTo>
                  <a:cubicBezTo>
                    <a:pt x="5845" y="1944"/>
                    <a:pt x="5869" y="1992"/>
                    <a:pt x="5904" y="2028"/>
                  </a:cubicBezTo>
                  <a:cubicBezTo>
                    <a:pt x="5916" y="2063"/>
                    <a:pt x="5952" y="2099"/>
                    <a:pt x="5988" y="2111"/>
                  </a:cubicBezTo>
                  <a:lnTo>
                    <a:pt x="6262" y="2385"/>
                  </a:lnTo>
                  <a:cubicBezTo>
                    <a:pt x="4761" y="4469"/>
                    <a:pt x="3273" y="6564"/>
                    <a:pt x="1785" y="8660"/>
                  </a:cubicBezTo>
                  <a:cubicBezTo>
                    <a:pt x="1582" y="8945"/>
                    <a:pt x="1380" y="9231"/>
                    <a:pt x="1189" y="9505"/>
                  </a:cubicBezTo>
                  <a:cubicBezTo>
                    <a:pt x="1094" y="9386"/>
                    <a:pt x="1011" y="9255"/>
                    <a:pt x="928" y="9124"/>
                  </a:cubicBezTo>
                  <a:cubicBezTo>
                    <a:pt x="1844" y="8112"/>
                    <a:pt x="2535" y="6874"/>
                    <a:pt x="3273" y="5754"/>
                  </a:cubicBezTo>
                  <a:cubicBezTo>
                    <a:pt x="4023" y="4564"/>
                    <a:pt x="4749" y="3337"/>
                    <a:pt x="5607" y="2218"/>
                  </a:cubicBezTo>
                  <a:cubicBezTo>
                    <a:pt x="5678" y="2123"/>
                    <a:pt x="5738" y="2028"/>
                    <a:pt x="5809" y="1921"/>
                  </a:cubicBezTo>
                  <a:close/>
                  <a:moveTo>
                    <a:pt x="6488" y="2587"/>
                  </a:moveTo>
                  <a:cubicBezTo>
                    <a:pt x="6738" y="2814"/>
                    <a:pt x="6988" y="3040"/>
                    <a:pt x="7262" y="3242"/>
                  </a:cubicBezTo>
                  <a:cubicBezTo>
                    <a:pt x="6440" y="4421"/>
                    <a:pt x="5607" y="5564"/>
                    <a:pt x="4749" y="6707"/>
                  </a:cubicBezTo>
                  <a:cubicBezTo>
                    <a:pt x="3856" y="7921"/>
                    <a:pt x="2821" y="9017"/>
                    <a:pt x="1904" y="10207"/>
                  </a:cubicBezTo>
                  <a:cubicBezTo>
                    <a:pt x="1725" y="10064"/>
                    <a:pt x="1547" y="9898"/>
                    <a:pt x="1380" y="9719"/>
                  </a:cubicBezTo>
                  <a:cubicBezTo>
                    <a:pt x="2821" y="7695"/>
                    <a:pt x="4249" y="5683"/>
                    <a:pt x="5690" y="3659"/>
                  </a:cubicBezTo>
                  <a:cubicBezTo>
                    <a:pt x="5940" y="3314"/>
                    <a:pt x="6214" y="2945"/>
                    <a:pt x="6488" y="2587"/>
                  </a:cubicBezTo>
                  <a:close/>
                  <a:moveTo>
                    <a:pt x="7476" y="3433"/>
                  </a:moveTo>
                  <a:cubicBezTo>
                    <a:pt x="7774" y="3659"/>
                    <a:pt x="8071" y="3849"/>
                    <a:pt x="8405" y="4052"/>
                  </a:cubicBezTo>
                  <a:cubicBezTo>
                    <a:pt x="7643" y="4826"/>
                    <a:pt x="6964" y="5695"/>
                    <a:pt x="6262" y="6528"/>
                  </a:cubicBezTo>
                  <a:cubicBezTo>
                    <a:pt x="5333" y="7636"/>
                    <a:pt x="4428" y="8755"/>
                    <a:pt x="3487" y="9838"/>
                  </a:cubicBezTo>
                  <a:cubicBezTo>
                    <a:pt x="3214" y="10160"/>
                    <a:pt x="2916" y="10517"/>
                    <a:pt x="2582" y="10803"/>
                  </a:cubicBezTo>
                  <a:cubicBezTo>
                    <a:pt x="2440" y="10672"/>
                    <a:pt x="2285" y="10541"/>
                    <a:pt x="2118" y="10422"/>
                  </a:cubicBezTo>
                  <a:cubicBezTo>
                    <a:pt x="3047" y="9231"/>
                    <a:pt x="4083" y="8124"/>
                    <a:pt x="4976" y="6909"/>
                  </a:cubicBezTo>
                  <a:cubicBezTo>
                    <a:pt x="5821" y="5754"/>
                    <a:pt x="6678" y="4599"/>
                    <a:pt x="7476" y="3433"/>
                  </a:cubicBezTo>
                  <a:close/>
                  <a:moveTo>
                    <a:pt x="8667" y="4195"/>
                  </a:moveTo>
                  <a:cubicBezTo>
                    <a:pt x="8964" y="4361"/>
                    <a:pt x="9262" y="4504"/>
                    <a:pt x="9571" y="4659"/>
                  </a:cubicBezTo>
                  <a:cubicBezTo>
                    <a:pt x="9095" y="5195"/>
                    <a:pt x="8643" y="5719"/>
                    <a:pt x="8167" y="6231"/>
                  </a:cubicBezTo>
                  <a:cubicBezTo>
                    <a:pt x="6916" y="7624"/>
                    <a:pt x="5642" y="9005"/>
                    <a:pt x="4416" y="10434"/>
                  </a:cubicBezTo>
                  <a:cubicBezTo>
                    <a:pt x="4059" y="10838"/>
                    <a:pt x="3702" y="11231"/>
                    <a:pt x="3368" y="11660"/>
                  </a:cubicBezTo>
                  <a:cubicBezTo>
                    <a:pt x="3214" y="11410"/>
                    <a:pt x="3011" y="11207"/>
                    <a:pt x="2809" y="11017"/>
                  </a:cubicBezTo>
                  <a:cubicBezTo>
                    <a:pt x="3535" y="10386"/>
                    <a:pt x="4130" y="9552"/>
                    <a:pt x="4738" y="8826"/>
                  </a:cubicBezTo>
                  <a:cubicBezTo>
                    <a:pt x="5690" y="7695"/>
                    <a:pt x="6619" y="6552"/>
                    <a:pt x="7571" y="5433"/>
                  </a:cubicBezTo>
                  <a:cubicBezTo>
                    <a:pt x="7928" y="5016"/>
                    <a:pt x="8286" y="4576"/>
                    <a:pt x="8667" y="4195"/>
                  </a:cubicBezTo>
                  <a:close/>
                  <a:moveTo>
                    <a:pt x="808" y="9505"/>
                  </a:moveTo>
                  <a:cubicBezTo>
                    <a:pt x="1451" y="10434"/>
                    <a:pt x="2594" y="10910"/>
                    <a:pt x="3166" y="11910"/>
                  </a:cubicBezTo>
                  <a:cubicBezTo>
                    <a:pt x="2737" y="12041"/>
                    <a:pt x="2273" y="12124"/>
                    <a:pt x="1809" y="12219"/>
                  </a:cubicBezTo>
                  <a:cubicBezTo>
                    <a:pt x="1368" y="11791"/>
                    <a:pt x="1011" y="11267"/>
                    <a:pt x="570" y="10815"/>
                  </a:cubicBezTo>
                  <a:cubicBezTo>
                    <a:pt x="654" y="10386"/>
                    <a:pt x="737" y="9945"/>
                    <a:pt x="808" y="9505"/>
                  </a:cubicBezTo>
                  <a:close/>
                  <a:moveTo>
                    <a:pt x="511" y="11196"/>
                  </a:moveTo>
                  <a:cubicBezTo>
                    <a:pt x="844" y="11553"/>
                    <a:pt x="1130" y="11934"/>
                    <a:pt x="1463" y="12291"/>
                  </a:cubicBezTo>
                  <a:cubicBezTo>
                    <a:pt x="1082" y="12362"/>
                    <a:pt x="689" y="12446"/>
                    <a:pt x="320" y="12541"/>
                  </a:cubicBezTo>
                  <a:cubicBezTo>
                    <a:pt x="368" y="12089"/>
                    <a:pt x="439" y="11636"/>
                    <a:pt x="511" y="11196"/>
                  </a:cubicBezTo>
                  <a:close/>
                  <a:moveTo>
                    <a:pt x="7220" y="0"/>
                  </a:moveTo>
                  <a:cubicBezTo>
                    <a:pt x="7193" y="0"/>
                    <a:pt x="7170" y="7"/>
                    <a:pt x="7154" y="28"/>
                  </a:cubicBezTo>
                  <a:cubicBezTo>
                    <a:pt x="6952" y="206"/>
                    <a:pt x="6809" y="373"/>
                    <a:pt x="6678" y="575"/>
                  </a:cubicBezTo>
                  <a:lnTo>
                    <a:pt x="6535" y="444"/>
                  </a:lnTo>
                  <a:cubicBezTo>
                    <a:pt x="6513" y="421"/>
                    <a:pt x="6485" y="412"/>
                    <a:pt x="6457" y="412"/>
                  </a:cubicBezTo>
                  <a:cubicBezTo>
                    <a:pt x="6398" y="412"/>
                    <a:pt x="6337" y="455"/>
                    <a:pt x="6321" y="504"/>
                  </a:cubicBezTo>
                  <a:cubicBezTo>
                    <a:pt x="5773" y="1468"/>
                    <a:pt x="5130" y="2361"/>
                    <a:pt x="4523" y="3290"/>
                  </a:cubicBezTo>
                  <a:cubicBezTo>
                    <a:pt x="3630" y="4659"/>
                    <a:pt x="2761" y="6040"/>
                    <a:pt x="1856" y="7386"/>
                  </a:cubicBezTo>
                  <a:cubicBezTo>
                    <a:pt x="1475" y="7933"/>
                    <a:pt x="1106" y="8493"/>
                    <a:pt x="654" y="8969"/>
                  </a:cubicBezTo>
                  <a:cubicBezTo>
                    <a:pt x="630" y="8993"/>
                    <a:pt x="618" y="9017"/>
                    <a:pt x="618" y="9052"/>
                  </a:cubicBezTo>
                  <a:cubicBezTo>
                    <a:pt x="511" y="9648"/>
                    <a:pt x="416" y="10219"/>
                    <a:pt x="296" y="10815"/>
                  </a:cubicBezTo>
                  <a:lnTo>
                    <a:pt x="296" y="10862"/>
                  </a:lnTo>
                  <a:cubicBezTo>
                    <a:pt x="189" y="11469"/>
                    <a:pt x="82" y="12100"/>
                    <a:pt x="11" y="12708"/>
                  </a:cubicBezTo>
                  <a:cubicBezTo>
                    <a:pt x="1" y="12809"/>
                    <a:pt x="86" y="12868"/>
                    <a:pt x="170" y="12868"/>
                  </a:cubicBezTo>
                  <a:cubicBezTo>
                    <a:pt x="185" y="12868"/>
                    <a:pt x="199" y="12866"/>
                    <a:pt x="213" y="12862"/>
                  </a:cubicBezTo>
                  <a:cubicBezTo>
                    <a:pt x="725" y="12708"/>
                    <a:pt x="1225" y="12600"/>
                    <a:pt x="1749" y="12517"/>
                  </a:cubicBezTo>
                  <a:cubicBezTo>
                    <a:pt x="1759" y="12521"/>
                    <a:pt x="1770" y="12522"/>
                    <a:pt x="1780" y="12522"/>
                  </a:cubicBezTo>
                  <a:cubicBezTo>
                    <a:pt x="1806" y="12522"/>
                    <a:pt x="1831" y="12514"/>
                    <a:pt x="1856" y="12505"/>
                  </a:cubicBezTo>
                  <a:cubicBezTo>
                    <a:pt x="2392" y="12398"/>
                    <a:pt x="2916" y="12291"/>
                    <a:pt x="3428" y="12148"/>
                  </a:cubicBezTo>
                  <a:cubicBezTo>
                    <a:pt x="3511" y="12124"/>
                    <a:pt x="3523" y="12065"/>
                    <a:pt x="3523" y="12029"/>
                  </a:cubicBezTo>
                  <a:cubicBezTo>
                    <a:pt x="3809" y="11588"/>
                    <a:pt x="4166" y="11207"/>
                    <a:pt x="4499" y="10815"/>
                  </a:cubicBezTo>
                  <a:cubicBezTo>
                    <a:pt x="5071" y="10160"/>
                    <a:pt x="5642" y="9505"/>
                    <a:pt x="6226" y="8874"/>
                  </a:cubicBezTo>
                  <a:cubicBezTo>
                    <a:pt x="7464" y="7505"/>
                    <a:pt x="8702" y="6135"/>
                    <a:pt x="9917" y="4742"/>
                  </a:cubicBezTo>
                  <a:cubicBezTo>
                    <a:pt x="10262" y="4361"/>
                    <a:pt x="10655" y="3957"/>
                    <a:pt x="10953" y="3528"/>
                  </a:cubicBezTo>
                  <a:cubicBezTo>
                    <a:pt x="10976" y="3456"/>
                    <a:pt x="10953" y="3349"/>
                    <a:pt x="10857" y="3302"/>
                  </a:cubicBezTo>
                  <a:cubicBezTo>
                    <a:pt x="10691" y="3242"/>
                    <a:pt x="10548" y="3171"/>
                    <a:pt x="10393" y="3099"/>
                  </a:cubicBezTo>
                  <a:cubicBezTo>
                    <a:pt x="10512" y="2921"/>
                    <a:pt x="10631" y="2766"/>
                    <a:pt x="10762" y="2599"/>
                  </a:cubicBezTo>
                  <a:cubicBezTo>
                    <a:pt x="10810" y="2540"/>
                    <a:pt x="10798" y="2444"/>
                    <a:pt x="10738" y="2397"/>
                  </a:cubicBezTo>
                  <a:cubicBezTo>
                    <a:pt x="10464" y="2183"/>
                    <a:pt x="10155" y="2052"/>
                    <a:pt x="9869" y="1861"/>
                  </a:cubicBezTo>
                  <a:cubicBezTo>
                    <a:pt x="9607" y="1671"/>
                    <a:pt x="9369" y="1432"/>
                    <a:pt x="9119" y="1218"/>
                  </a:cubicBezTo>
                  <a:cubicBezTo>
                    <a:pt x="8559" y="754"/>
                    <a:pt x="7940" y="397"/>
                    <a:pt x="7333" y="28"/>
                  </a:cubicBezTo>
                  <a:cubicBezTo>
                    <a:pt x="7299" y="14"/>
                    <a:pt x="7256" y="0"/>
                    <a:pt x="72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a:blip r:embed="rId10"/>
          <a:stretch>
            <a:fillRect/>
          </a:stretch>
        </p:blipFill>
        <p:spPr>
          <a:xfrm>
            <a:off x="7320694" y="83394"/>
            <a:ext cx="1749422" cy="1183775"/>
          </a:xfrm>
          <a:prstGeom prst="rect">
            <a:avLst/>
          </a:prstGeom>
        </p:spPr>
      </p:pic>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58748" y="2091551"/>
            <a:ext cx="1816712" cy="1362534"/>
          </a:xfrm>
          <a:prstGeom prst="rect">
            <a:avLst/>
          </a:prstGeom>
        </p:spPr>
      </p:pic>
      <p:pic>
        <p:nvPicPr>
          <p:cNvPr id="5" name="IMG_1426">
            <a:hlinkClick r:id="" action="ppaction://media"/>
          </p:cNvPr>
          <p:cNvPicPr>
            <a:picLocks noGrp="1" noChangeAspect="1"/>
          </p:cNvPicPr>
          <p:nvPr>
            <p:ph sz="half" idx="1"/>
            <a:videoFile r:link="rId4"/>
            <p:extLst>
              <p:ext uri="{DAA4B4D4-6D71-4841-9C94-3DE7FCFB9230}">
                <p14:media xmlns:p14="http://schemas.microsoft.com/office/powerpoint/2010/main" r:embed="rId3"/>
              </p:ext>
            </p:extLst>
          </p:nvPr>
        </p:nvPicPr>
        <p:blipFill>
          <a:blip r:embed="rId12"/>
          <a:stretch>
            <a:fillRect/>
          </a:stretch>
        </p:blipFill>
        <p:spPr>
          <a:xfrm>
            <a:off x="1258888" y="1620838"/>
            <a:ext cx="1636712" cy="2909887"/>
          </a:xfrm>
        </p:spPr>
      </p:pic>
      <p:pic>
        <p:nvPicPr>
          <p:cNvPr id="4" name="Audio 3">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4465860" y="607410"/>
            <a:ext cx="609600" cy="609600"/>
          </a:xfrm>
          <a:prstGeom prst="rect">
            <a:avLst/>
          </a:prstGeom>
        </p:spPr>
      </p:pic>
    </p:spTree>
    <p:extLst>
      <p:ext uri="{BB962C8B-B14F-4D97-AF65-F5344CB8AC3E}">
        <p14:creationId xmlns:p14="http://schemas.microsoft.com/office/powerpoint/2010/main" val="3822351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vol="80000">
                <p:cTn id="12" fill="hold" display="0">
                  <p:stCondLst>
                    <p:cond delay="indefinite"/>
                  </p:stCondLst>
                </p:cTn>
                <p:tgtEl>
                  <p:spTgt spid="11"/>
                </p:tgtEl>
              </p:cMediaNode>
            </p:video>
            <p:audio isNarration="1">
              <p:cMediaNode vol="80000" showWhenStopped="0">
                <p:cTn id="13" fill="hold" display="0">
                  <p:stCondLst>
                    <p:cond delay="indefinite"/>
                  </p:stCondLst>
                  <p:endCondLst>
                    <p:cond evt="onStopAudio" delay="0">
                      <p:tgtEl>
                        <p:sldTgt/>
                      </p:tgtEl>
                    </p:cond>
                  </p:endCondLst>
                </p:cTn>
                <p:tgtEl>
                  <p:spTgt spid="4"/>
                </p:tgtEl>
              </p:cMediaNode>
            </p:audio>
            <p:seq concurrent="1" nextAc="seek">
              <p:cTn id="14" restart="whenNotActive" fill="hold" evtFilter="cancelBubble" nodeType="interactiveSeq">
                <p:stCondLst>
                  <p:cond evt="onClick" delay="0">
                    <p:tgtEl>
                      <p:spTgt spid="5"/>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5"/>
                                        </p:tgtEl>
                                      </p:cBhvr>
                                    </p:cmd>
                                  </p:childTnLst>
                                </p:cTn>
                              </p:par>
                            </p:childTnLst>
                          </p:cTn>
                        </p:par>
                      </p:childTnLst>
                    </p:cTn>
                  </p:par>
                </p:childTnLst>
              </p:cTn>
              <p:nextCondLst>
                <p:cond evt="onClick" delay="0">
                  <p:tgtEl>
                    <p:spTgt spid="5"/>
                  </p:tgtEl>
                </p:cond>
              </p:nextCondLst>
            </p:seq>
            <p:video>
              <p:cMediaNode vol="80000">
                <p:cTn id="19" fill="hold" display="0">
                  <p:stCondLst>
                    <p:cond delay="indefinite"/>
                  </p:stCondLst>
                </p:cTn>
                <p:tgtEl>
                  <p:spTgt spid="5"/>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p:txBody>
          <a:bodyPr>
            <a:normAutofit/>
          </a:bodyPr>
          <a:lstStyle/>
          <a:p>
            <a:pPr marL="0" indent="0"/>
            <a:r>
              <a:rPr lang="en-GB" sz="4000" dirty="0">
                <a:solidFill>
                  <a:schemeClr val="accent2">
                    <a:lumMod val="50000"/>
                  </a:schemeClr>
                </a:solidFill>
              </a:rPr>
              <a:t>Cuisenaire Rods</a:t>
            </a:r>
            <a:endParaRPr lang="en-GB" sz="4000" dirty="0"/>
          </a:p>
        </p:txBody>
      </p:sp>
      <p:grpSp>
        <p:nvGrpSpPr>
          <p:cNvPr id="1741" name="Google Shape;1741;p43"/>
          <p:cNvGrpSpPr/>
          <p:nvPr/>
        </p:nvGrpSpPr>
        <p:grpSpPr>
          <a:xfrm rot="-1328856">
            <a:off x="8513160" y="4495159"/>
            <a:ext cx="439073" cy="467231"/>
            <a:chOff x="4283765" y="5909097"/>
            <a:chExt cx="324692" cy="345515"/>
          </a:xfrm>
        </p:grpSpPr>
        <p:grpSp>
          <p:nvGrpSpPr>
            <p:cNvPr id="1742" name="Google Shape;1742;p43"/>
            <p:cNvGrpSpPr/>
            <p:nvPr/>
          </p:nvGrpSpPr>
          <p:grpSpPr>
            <a:xfrm>
              <a:off x="4295376" y="5920844"/>
              <a:ext cx="301472" cy="321996"/>
              <a:chOff x="4295376" y="5920844"/>
              <a:chExt cx="301472" cy="321996"/>
            </a:xfrm>
          </p:grpSpPr>
          <p:sp>
            <p:nvSpPr>
              <p:cNvPr id="1743" name="Google Shape;1743;p43"/>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3"/>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3"/>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43"/>
            <p:cNvGrpSpPr/>
            <p:nvPr/>
          </p:nvGrpSpPr>
          <p:grpSpPr>
            <a:xfrm>
              <a:off x="4283765" y="5909097"/>
              <a:ext cx="324692" cy="345515"/>
              <a:chOff x="4283765" y="5909097"/>
              <a:chExt cx="324692" cy="345515"/>
            </a:xfrm>
          </p:grpSpPr>
          <p:sp>
            <p:nvSpPr>
              <p:cNvPr id="1747" name="Google Shape;1747;p43"/>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3"/>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3"/>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58" name="Google Shape;1758;p43"/>
          <p:cNvGrpSpPr/>
          <p:nvPr/>
        </p:nvGrpSpPr>
        <p:grpSpPr>
          <a:xfrm>
            <a:off x="0" y="4097824"/>
            <a:ext cx="822181" cy="963825"/>
            <a:chOff x="1678549" y="2659042"/>
            <a:chExt cx="822181" cy="963825"/>
          </a:xfrm>
        </p:grpSpPr>
        <p:sp>
          <p:nvSpPr>
            <p:cNvPr id="1759" name="Google Shape;1759;p43"/>
            <p:cNvSpPr/>
            <p:nvPr/>
          </p:nvSpPr>
          <p:spPr>
            <a:xfrm flipH="1">
              <a:off x="1678549" y="2699189"/>
              <a:ext cx="373751" cy="291661"/>
            </a:xfrm>
            <a:custGeom>
              <a:avLst/>
              <a:gdLst/>
              <a:ahLst/>
              <a:cxnLst/>
              <a:rect l="l" t="t" r="r" b="b"/>
              <a:pathLst>
                <a:path w="4990" h="3894" extrusionOk="0">
                  <a:moveTo>
                    <a:pt x="644" y="1"/>
                  </a:moveTo>
                  <a:lnTo>
                    <a:pt x="227" y="620"/>
                  </a:lnTo>
                  <a:lnTo>
                    <a:pt x="1" y="1155"/>
                  </a:lnTo>
                  <a:cubicBezTo>
                    <a:pt x="2227" y="3346"/>
                    <a:pt x="3918" y="3894"/>
                    <a:pt x="3918" y="3894"/>
                  </a:cubicBezTo>
                  <a:lnTo>
                    <a:pt x="4990" y="2858"/>
                  </a:lnTo>
                  <a:lnTo>
                    <a:pt x="2573" y="1584"/>
                  </a:lnTo>
                  <a:lnTo>
                    <a:pt x="6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43"/>
            <p:cNvSpPr/>
            <p:nvPr/>
          </p:nvSpPr>
          <p:spPr>
            <a:xfrm flipH="1">
              <a:off x="1693679" y="2659042"/>
              <a:ext cx="299750" cy="225749"/>
            </a:xfrm>
            <a:custGeom>
              <a:avLst/>
              <a:gdLst/>
              <a:ahLst/>
              <a:cxnLst/>
              <a:rect l="l" t="t" r="r" b="b"/>
              <a:pathLst>
                <a:path w="4002" h="3014" extrusionOk="0">
                  <a:moveTo>
                    <a:pt x="667" y="1"/>
                  </a:moveTo>
                  <a:lnTo>
                    <a:pt x="1" y="679"/>
                  </a:lnTo>
                  <a:cubicBezTo>
                    <a:pt x="1" y="679"/>
                    <a:pt x="1465" y="2168"/>
                    <a:pt x="3513" y="3013"/>
                  </a:cubicBezTo>
                  <a:lnTo>
                    <a:pt x="4001" y="2346"/>
                  </a:lnTo>
                  <a:lnTo>
                    <a:pt x="2191" y="1072"/>
                  </a:lnTo>
                  <a:lnTo>
                    <a:pt x="6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43"/>
            <p:cNvSpPr/>
            <p:nvPr/>
          </p:nvSpPr>
          <p:spPr>
            <a:xfrm flipH="1">
              <a:off x="1746757" y="2783662"/>
              <a:ext cx="685784" cy="763456"/>
            </a:xfrm>
            <a:custGeom>
              <a:avLst/>
              <a:gdLst/>
              <a:ahLst/>
              <a:cxnLst/>
              <a:rect l="l" t="t" r="r" b="b"/>
              <a:pathLst>
                <a:path w="9156" h="10193" extrusionOk="0">
                  <a:moveTo>
                    <a:pt x="5072" y="0"/>
                  </a:moveTo>
                  <a:lnTo>
                    <a:pt x="4227" y="1072"/>
                  </a:lnTo>
                  <a:lnTo>
                    <a:pt x="2381" y="4013"/>
                  </a:lnTo>
                  <a:lnTo>
                    <a:pt x="1107" y="5954"/>
                  </a:lnTo>
                  <a:lnTo>
                    <a:pt x="0" y="7394"/>
                  </a:lnTo>
                  <a:lnTo>
                    <a:pt x="357" y="7978"/>
                  </a:lnTo>
                  <a:lnTo>
                    <a:pt x="1167" y="8740"/>
                  </a:lnTo>
                  <a:lnTo>
                    <a:pt x="2000" y="9466"/>
                  </a:lnTo>
                  <a:lnTo>
                    <a:pt x="2619" y="10192"/>
                  </a:lnTo>
                  <a:lnTo>
                    <a:pt x="4108" y="8502"/>
                  </a:lnTo>
                  <a:lnTo>
                    <a:pt x="5453" y="6918"/>
                  </a:lnTo>
                  <a:lnTo>
                    <a:pt x="7120" y="5025"/>
                  </a:lnTo>
                  <a:lnTo>
                    <a:pt x="9156" y="2846"/>
                  </a:lnTo>
                  <a:cubicBezTo>
                    <a:pt x="9156" y="2846"/>
                    <a:pt x="6263" y="1572"/>
                    <a:pt x="50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3"/>
            <p:cNvSpPr/>
            <p:nvPr/>
          </p:nvSpPr>
          <p:spPr>
            <a:xfrm flipH="1">
              <a:off x="2361162" y="3467651"/>
              <a:ext cx="121338" cy="138265"/>
            </a:xfrm>
            <a:custGeom>
              <a:avLst/>
              <a:gdLst/>
              <a:ahLst/>
              <a:cxnLst/>
              <a:rect l="l" t="t" r="r" b="b"/>
              <a:pathLst>
                <a:path w="1620" h="1846" extrusionOk="0">
                  <a:moveTo>
                    <a:pt x="405" y="1"/>
                  </a:moveTo>
                  <a:lnTo>
                    <a:pt x="0" y="1846"/>
                  </a:lnTo>
                  <a:lnTo>
                    <a:pt x="1620" y="1489"/>
                  </a:lnTo>
                  <a:lnTo>
                    <a:pt x="4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43"/>
            <p:cNvSpPr/>
            <p:nvPr/>
          </p:nvSpPr>
          <p:spPr>
            <a:xfrm flipH="1">
              <a:off x="2238101" y="3344590"/>
              <a:ext cx="216761" cy="239081"/>
            </a:xfrm>
            <a:custGeom>
              <a:avLst/>
              <a:gdLst/>
              <a:ahLst/>
              <a:cxnLst/>
              <a:rect l="l" t="t" r="r" b="b"/>
              <a:pathLst>
                <a:path w="2894" h="3192" extrusionOk="0">
                  <a:moveTo>
                    <a:pt x="346" y="0"/>
                  </a:moveTo>
                  <a:lnTo>
                    <a:pt x="0" y="1727"/>
                  </a:lnTo>
                  <a:lnTo>
                    <a:pt x="1227" y="3191"/>
                  </a:lnTo>
                  <a:lnTo>
                    <a:pt x="2894" y="2798"/>
                  </a:lnTo>
                  <a:lnTo>
                    <a:pt x="2060" y="1667"/>
                  </a:lnTo>
                  <a:lnTo>
                    <a:pt x="1298" y="1143"/>
                  </a:lnTo>
                  <a:lnTo>
                    <a:pt x="3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43"/>
            <p:cNvSpPr/>
            <p:nvPr/>
          </p:nvSpPr>
          <p:spPr>
            <a:xfrm flipH="1">
              <a:off x="1678553" y="2659054"/>
              <a:ext cx="822177" cy="963813"/>
            </a:xfrm>
            <a:custGeom>
              <a:avLst/>
              <a:gdLst/>
              <a:ahLst/>
              <a:cxnLst/>
              <a:rect l="l" t="t" r="r" b="b"/>
              <a:pathLst>
                <a:path w="10977" h="12868" extrusionOk="0">
                  <a:moveTo>
                    <a:pt x="6464" y="813"/>
                  </a:moveTo>
                  <a:lnTo>
                    <a:pt x="6678" y="1028"/>
                  </a:lnTo>
                  <a:cubicBezTo>
                    <a:pt x="6488" y="1266"/>
                    <a:pt x="6273" y="1504"/>
                    <a:pt x="6071" y="1742"/>
                  </a:cubicBezTo>
                  <a:lnTo>
                    <a:pt x="5976" y="1647"/>
                  </a:lnTo>
                  <a:cubicBezTo>
                    <a:pt x="6142" y="1385"/>
                    <a:pt x="6309" y="1099"/>
                    <a:pt x="6464" y="813"/>
                  </a:cubicBezTo>
                  <a:close/>
                  <a:moveTo>
                    <a:pt x="6904" y="1230"/>
                  </a:moveTo>
                  <a:cubicBezTo>
                    <a:pt x="7000" y="1337"/>
                    <a:pt x="7107" y="1432"/>
                    <a:pt x="7214" y="1516"/>
                  </a:cubicBezTo>
                  <a:cubicBezTo>
                    <a:pt x="7000" y="1766"/>
                    <a:pt x="6750" y="1980"/>
                    <a:pt x="6547" y="2230"/>
                  </a:cubicBezTo>
                  <a:cubicBezTo>
                    <a:pt x="6452" y="2135"/>
                    <a:pt x="6369" y="2052"/>
                    <a:pt x="6273" y="1944"/>
                  </a:cubicBezTo>
                  <a:cubicBezTo>
                    <a:pt x="6488" y="1730"/>
                    <a:pt x="6690" y="1492"/>
                    <a:pt x="6904" y="1230"/>
                  </a:cubicBezTo>
                  <a:close/>
                  <a:moveTo>
                    <a:pt x="7452" y="1706"/>
                  </a:moveTo>
                  <a:lnTo>
                    <a:pt x="7893" y="2028"/>
                  </a:lnTo>
                  <a:cubicBezTo>
                    <a:pt x="7655" y="2302"/>
                    <a:pt x="7452" y="2575"/>
                    <a:pt x="7226" y="2837"/>
                  </a:cubicBezTo>
                  <a:cubicBezTo>
                    <a:pt x="7059" y="2706"/>
                    <a:pt x="6916" y="2575"/>
                    <a:pt x="6762" y="2433"/>
                  </a:cubicBezTo>
                  <a:cubicBezTo>
                    <a:pt x="6976" y="2183"/>
                    <a:pt x="7238" y="1956"/>
                    <a:pt x="7452" y="1706"/>
                  </a:cubicBezTo>
                  <a:close/>
                  <a:moveTo>
                    <a:pt x="7262" y="337"/>
                  </a:moveTo>
                  <a:cubicBezTo>
                    <a:pt x="7833" y="682"/>
                    <a:pt x="8405" y="1028"/>
                    <a:pt x="8917" y="1456"/>
                  </a:cubicBezTo>
                  <a:cubicBezTo>
                    <a:pt x="9179" y="1671"/>
                    <a:pt x="9417" y="1909"/>
                    <a:pt x="9679" y="2099"/>
                  </a:cubicBezTo>
                  <a:cubicBezTo>
                    <a:pt x="9917" y="2266"/>
                    <a:pt x="10179" y="2385"/>
                    <a:pt x="10405" y="2540"/>
                  </a:cubicBezTo>
                  <a:cubicBezTo>
                    <a:pt x="10310" y="2683"/>
                    <a:pt x="10191" y="2825"/>
                    <a:pt x="10095" y="2980"/>
                  </a:cubicBezTo>
                  <a:cubicBezTo>
                    <a:pt x="9214" y="2564"/>
                    <a:pt x="8369" y="2052"/>
                    <a:pt x="7595" y="1456"/>
                  </a:cubicBezTo>
                  <a:cubicBezTo>
                    <a:pt x="7345" y="1266"/>
                    <a:pt x="7107" y="1028"/>
                    <a:pt x="6869" y="801"/>
                  </a:cubicBezTo>
                  <a:cubicBezTo>
                    <a:pt x="6988" y="623"/>
                    <a:pt x="7107" y="492"/>
                    <a:pt x="7262" y="337"/>
                  </a:cubicBezTo>
                  <a:close/>
                  <a:moveTo>
                    <a:pt x="8155" y="2183"/>
                  </a:moveTo>
                  <a:cubicBezTo>
                    <a:pt x="8297" y="2290"/>
                    <a:pt x="8452" y="2385"/>
                    <a:pt x="8595" y="2468"/>
                  </a:cubicBezTo>
                  <a:cubicBezTo>
                    <a:pt x="8357" y="2766"/>
                    <a:pt x="8119" y="3052"/>
                    <a:pt x="7881" y="3337"/>
                  </a:cubicBezTo>
                  <a:cubicBezTo>
                    <a:pt x="7726" y="3230"/>
                    <a:pt x="7595" y="3123"/>
                    <a:pt x="7464" y="3016"/>
                  </a:cubicBezTo>
                  <a:cubicBezTo>
                    <a:pt x="7690" y="2742"/>
                    <a:pt x="7928" y="2468"/>
                    <a:pt x="8155" y="2183"/>
                  </a:cubicBezTo>
                  <a:close/>
                  <a:moveTo>
                    <a:pt x="8833" y="2647"/>
                  </a:moveTo>
                  <a:cubicBezTo>
                    <a:pt x="8964" y="2742"/>
                    <a:pt x="9119" y="2814"/>
                    <a:pt x="9262" y="2885"/>
                  </a:cubicBezTo>
                  <a:cubicBezTo>
                    <a:pt x="9024" y="3183"/>
                    <a:pt x="8821" y="3492"/>
                    <a:pt x="8607" y="3826"/>
                  </a:cubicBezTo>
                  <a:lnTo>
                    <a:pt x="8119" y="3516"/>
                  </a:lnTo>
                  <a:cubicBezTo>
                    <a:pt x="8369" y="3230"/>
                    <a:pt x="8607" y="2933"/>
                    <a:pt x="8833" y="2647"/>
                  </a:cubicBezTo>
                  <a:close/>
                  <a:moveTo>
                    <a:pt x="9536" y="3016"/>
                  </a:moveTo>
                  <a:cubicBezTo>
                    <a:pt x="9667" y="3075"/>
                    <a:pt x="9786" y="3159"/>
                    <a:pt x="9917" y="3218"/>
                  </a:cubicBezTo>
                  <a:cubicBezTo>
                    <a:pt x="9833" y="3349"/>
                    <a:pt x="9738" y="3492"/>
                    <a:pt x="9655" y="3623"/>
                  </a:cubicBezTo>
                  <a:cubicBezTo>
                    <a:pt x="9560" y="3766"/>
                    <a:pt x="9464" y="4028"/>
                    <a:pt x="9345" y="4171"/>
                  </a:cubicBezTo>
                  <a:cubicBezTo>
                    <a:pt x="9321" y="4171"/>
                    <a:pt x="9321" y="4183"/>
                    <a:pt x="9310" y="4183"/>
                  </a:cubicBezTo>
                  <a:cubicBezTo>
                    <a:pt x="9167" y="4111"/>
                    <a:pt x="9024" y="4028"/>
                    <a:pt x="8881" y="3957"/>
                  </a:cubicBezTo>
                  <a:cubicBezTo>
                    <a:pt x="9083" y="3647"/>
                    <a:pt x="9310" y="3337"/>
                    <a:pt x="9536" y="3016"/>
                  </a:cubicBezTo>
                  <a:close/>
                  <a:moveTo>
                    <a:pt x="10202" y="3349"/>
                  </a:moveTo>
                  <a:cubicBezTo>
                    <a:pt x="10322" y="3409"/>
                    <a:pt x="10441" y="3456"/>
                    <a:pt x="10548" y="3492"/>
                  </a:cubicBezTo>
                  <a:cubicBezTo>
                    <a:pt x="10333" y="3814"/>
                    <a:pt x="10072" y="4088"/>
                    <a:pt x="9810" y="4373"/>
                  </a:cubicBezTo>
                  <a:cubicBezTo>
                    <a:pt x="9798" y="4385"/>
                    <a:pt x="9798" y="4409"/>
                    <a:pt x="9786" y="4421"/>
                  </a:cubicBezTo>
                  <a:cubicBezTo>
                    <a:pt x="9726" y="4385"/>
                    <a:pt x="9655" y="4361"/>
                    <a:pt x="9595" y="4326"/>
                  </a:cubicBezTo>
                  <a:cubicBezTo>
                    <a:pt x="9679" y="4195"/>
                    <a:pt x="9762" y="4028"/>
                    <a:pt x="9833" y="3909"/>
                  </a:cubicBezTo>
                  <a:cubicBezTo>
                    <a:pt x="9941" y="3730"/>
                    <a:pt x="10060" y="3552"/>
                    <a:pt x="10155" y="3373"/>
                  </a:cubicBezTo>
                  <a:cubicBezTo>
                    <a:pt x="10179" y="3373"/>
                    <a:pt x="10191" y="3361"/>
                    <a:pt x="10202" y="3349"/>
                  </a:cubicBezTo>
                  <a:close/>
                  <a:moveTo>
                    <a:pt x="5809" y="1921"/>
                  </a:moveTo>
                  <a:cubicBezTo>
                    <a:pt x="5845" y="1944"/>
                    <a:pt x="5869" y="1992"/>
                    <a:pt x="5904" y="2028"/>
                  </a:cubicBezTo>
                  <a:cubicBezTo>
                    <a:pt x="5916" y="2063"/>
                    <a:pt x="5952" y="2099"/>
                    <a:pt x="5988" y="2111"/>
                  </a:cubicBezTo>
                  <a:lnTo>
                    <a:pt x="6262" y="2385"/>
                  </a:lnTo>
                  <a:cubicBezTo>
                    <a:pt x="4761" y="4469"/>
                    <a:pt x="3273" y="6564"/>
                    <a:pt x="1785" y="8660"/>
                  </a:cubicBezTo>
                  <a:cubicBezTo>
                    <a:pt x="1582" y="8945"/>
                    <a:pt x="1380" y="9231"/>
                    <a:pt x="1189" y="9505"/>
                  </a:cubicBezTo>
                  <a:cubicBezTo>
                    <a:pt x="1094" y="9386"/>
                    <a:pt x="1011" y="9255"/>
                    <a:pt x="928" y="9124"/>
                  </a:cubicBezTo>
                  <a:cubicBezTo>
                    <a:pt x="1844" y="8112"/>
                    <a:pt x="2535" y="6874"/>
                    <a:pt x="3273" y="5754"/>
                  </a:cubicBezTo>
                  <a:cubicBezTo>
                    <a:pt x="4023" y="4564"/>
                    <a:pt x="4749" y="3337"/>
                    <a:pt x="5607" y="2218"/>
                  </a:cubicBezTo>
                  <a:cubicBezTo>
                    <a:pt x="5678" y="2123"/>
                    <a:pt x="5738" y="2028"/>
                    <a:pt x="5809" y="1921"/>
                  </a:cubicBezTo>
                  <a:close/>
                  <a:moveTo>
                    <a:pt x="6488" y="2587"/>
                  </a:moveTo>
                  <a:cubicBezTo>
                    <a:pt x="6738" y="2814"/>
                    <a:pt x="6988" y="3040"/>
                    <a:pt x="7262" y="3242"/>
                  </a:cubicBezTo>
                  <a:cubicBezTo>
                    <a:pt x="6440" y="4421"/>
                    <a:pt x="5607" y="5564"/>
                    <a:pt x="4749" y="6707"/>
                  </a:cubicBezTo>
                  <a:cubicBezTo>
                    <a:pt x="3856" y="7921"/>
                    <a:pt x="2821" y="9017"/>
                    <a:pt x="1904" y="10207"/>
                  </a:cubicBezTo>
                  <a:cubicBezTo>
                    <a:pt x="1725" y="10064"/>
                    <a:pt x="1547" y="9898"/>
                    <a:pt x="1380" y="9719"/>
                  </a:cubicBezTo>
                  <a:cubicBezTo>
                    <a:pt x="2821" y="7695"/>
                    <a:pt x="4249" y="5683"/>
                    <a:pt x="5690" y="3659"/>
                  </a:cubicBezTo>
                  <a:cubicBezTo>
                    <a:pt x="5940" y="3314"/>
                    <a:pt x="6214" y="2945"/>
                    <a:pt x="6488" y="2587"/>
                  </a:cubicBezTo>
                  <a:close/>
                  <a:moveTo>
                    <a:pt x="7476" y="3433"/>
                  </a:moveTo>
                  <a:cubicBezTo>
                    <a:pt x="7774" y="3659"/>
                    <a:pt x="8071" y="3849"/>
                    <a:pt x="8405" y="4052"/>
                  </a:cubicBezTo>
                  <a:cubicBezTo>
                    <a:pt x="7643" y="4826"/>
                    <a:pt x="6964" y="5695"/>
                    <a:pt x="6262" y="6528"/>
                  </a:cubicBezTo>
                  <a:cubicBezTo>
                    <a:pt x="5333" y="7636"/>
                    <a:pt x="4428" y="8755"/>
                    <a:pt x="3487" y="9838"/>
                  </a:cubicBezTo>
                  <a:cubicBezTo>
                    <a:pt x="3214" y="10160"/>
                    <a:pt x="2916" y="10517"/>
                    <a:pt x="2582" y="10803"/>
                  </a:cubicBezTo>
                  <a:cubicBezTo>
                    <a:pt x="2440" y="10672"/>
                    <a:pt x="2285" y="10541"/>
                    <a:pt x="2118" y="10422"/>
                  </a:cubicBezTo>
                  <a:cubicBezTo>
                    <a:pt x="3047" y="9231"/>
                    <a:pt x="4083" y="8124"/>
                    <a:pt x="4976" y="6909"/>
                  </a:cubicBezTo>
                  <a:cubicBezTo>
                    <a:pt x="5821" y="5754"/>
                    <a:pt x="6678" y="4599"/>
                    <a:pt x="7476" y="3433"/>
                  </a:cubicBezTo>
                  <a:close/>
                  <a:moveTo>
                    <a:pt x="8667" y="4195"/>
                  </a:moveTo>
                  <a:cubicBezTo>
                    <a:pt x="8964" y="4361"/>
                    <a:pt x="9262" y="4504"/>
                    <a:pt x="9571" y="4659"/>
                  </a:cubicBezTo>
                  <a:cubicBezTo>
                    <a:pt x="9095" y="5195"/>
                    <a:pt x="8643" y="5719"/>
                    <a:pt x="8167" y="6231"/>
                  </a:cubicBezTo>
                  <a:cubicBezTo>
                    <a:pt x="6916" y="7624"/>
                    <a:pt x="5642" y="9005"/>
                    <a:pt x="4416" y="10434"/>
                  </a:cubicBezTo>
                  <a:cubicBezTo>
                    <a:pt x="4059" y="10838"/>
                    <a:pt x="3702" y="11231"/>
                    <a:pt x="3368" y="11660"/>
                  </a:cubicBezTo>
                  <a:cubicBezTo>
                    <a:pt x="3214" y="11410"/>
                    <a:pt x="3011" y="11207"/>
                    <a:pt x="2809" y="11017"/>
                  </a:cubicBezTo>
                  <a:cubicBezTo>
                    <a:pt x="3535" y="10386"/>
                    <a:pt x="4130" y="9552"/>
                    <a:pt x="4738" y="8826"/>
                  </a:cubicBezTo>
                  <a:cubicBezTo>
                    <a:pt x="5690" y="7695"/>
                    <a:pt x="6619" y="6552"/>
                    <a:pt x="7571" y="5433"/>
                  </a:cubicBezTo>
                  <a:cubicBezTo>
                    <a:pt x="7928" y="5016"/>
                    <a:pt x="8286" y="4576"/>
                    <a:pt x="8667" y="4195"/>
                  </a:cubicBezTo>
                  <a:close/>
                  <a:moveTo>
                    <a:pt x="808" y="9505"/>
                  </a:moveTo>
                  <a:cubicBezTo>
                    <a:pt x="1451" y="10434"/>
                    <a:pt x="2594" y="10910"/>
                    <a:pt x="3166" y="11910"/>
                  </a:cubicBezTo>
                  <a:cubicBezTo>
                    <a:pt x="2737" y="12041"/>
                    <a:pt x="2273" y="12124"/>
                    <a:pt x="1809" y="12219"/>
                  </a:cubicBezTo>
                  <a:cubicBezTo>
                    <a:pt x="1368" y="11791"/>
                    <a:pt x="1011" y="11267"/>
                    <a:pt x="570" y="10815"/>
                  </a:cubicBezTo>
                  <a:cubicBezTo>
                    <a:pt x="654" y="10386"/>
                    <a:pt x="737" y="9945"/>
                    <a:pt x="808" y="9505"/>
                  </a:cubicBezTo>
                  <a:close/>
                  <a:moveTo>
                    <a:pt x="511" y="11196"/>
                  </a:moveTo>
                  <a:cubicBezTo>
                    <a:pt x="844" y="11553"/>
                    <a:pt x="1130" y="11934"/>
                    <a:pt x="1463" y="12291"/>
                  </a:cubicBezTo>
                  <a:cubicBezTo>
                    <a:pt x="1082" y="12362"/>
                    <a:pt x="689" y="12446"/>
                    <a:pt x="320" y="12541"/>
                  </a:cubicBezTo>
                  <a:cubicBezTo>
                    <a:pt x="368" y="12089"/>
                    <a:pt x="439" y="11636"/>
                    <a:pt x="511" y="11196"/>
                  </a:cubicBezTo>
                  <a:close/>
                  <a:moveTo>
                    <a:pt x="7220" y="0"/>
                  </a:moveTo>
                  <a:cubicBezTo>
                    <a:pt x="7193" y="0"/>
                    <a:pt x="7170" y="7"/>
                    <a:pt x="7154" y="28"/>
                  </a:cubicBezTo>
                  <a:cubicBezTo>
                    <a:pt x="6952" y="206"/>
                    <a:pt x="6809" y="373"/>
                    <a:pt x="6678" y="575"/>
                  </a:cubicBezTo>
                  <a:lnTo>
                    <a:pt x="6535" y="444"/>
                  </a:lnTo>
                  <a:cubicBezTo>
                    <a:pt x="6513" y="421"/>
                    <a:pt x="6485" y="412"/>
                    <a:pt x="6457" y="412"/>
                  </a:cubicBezTo>
                  <a:cubicBezTo>
                    <a:pt x="6398" y="412"/>
                    <a:pt x="6337" y="455"/>
                    <a:pt x="6321" y="504"/>
                  </a:cubicBezTo>
                  <a:cubicBezTo>
                    <a:pt x="5773" y="1468"/>
                    <a:pt x="5130" y="2361"/>
                    <a:pt x="4523" y="3290"/>
                  </a:cubicBezTo>
                  <a:cubicBezTo>
                    <a:pt x="3630" y="4659"/>
                    <a:pt x="2761" y="6040"/>
                    <a:pt x="1856" y="7386"/>
                  </a:cubicBezTo>
                  <a:cubicBezTo>
                    <a:pt x="1475" y="7933"/>
                    <a:pt x="1106" y="8493"/>
                    <a:pt x="654" y="8969"/>
                  </a:cubicBezTo>
                  <a:cubicBezTo>
                    <a:pt x="630" y="8993"/>
                    <a:pt x="618" y="9017"/>
                    <a:pt x="618" y="9052"/>
                  </a:cubicBezTo>
                  <a:cubicBezTo>
                    <a:pt x="511" y="9648"/>
                    <a:pt x="416" y="10219"/>
                    <a:pt x="296" y="10815"/>
                  </a:cubicBezTo>
                  <a:lnTo>
                    <a:pt x="296" y="10862"/>
                  </a:lnTo>
                  <a:cubicBezTo>
                    <a:pt x="189" y="11469"/>
                    <a:pt x="82" y="12100"/>
                    <a:pt x="11" y="12708"/>
                  </a:cubicBezTo>
                  <a:cubicBezTo>
                    <a:pt x="1" y="12809"/>
                    <a:pt x="86" y="12868"/>
                    <a:pt x="170" y="12868"/>
                  </a:cubicBezTo>
                  <a:cubicBezTo>
                    <a:pt x="185" y="12868"/>
                    <a:pt x="199" y="12866"/>
                    <a:pt x="213" y="12862"/>
                  </a:cubicBezTo>
                  <a:cubicBezTo>
                    <a:pt x="725" y="12708"/>
                    <a:pt x="1225" y="12600"/>
                    <a:pt x="1749" y="12517"/>
                  </a:cubicBezTo>
                  <a:cubicBezTo>
                    <a:pt x="1759" y="12521"/>
                    <a:pt x="1770" y="12522"/>
                    <a:pt x="1780" y="12522"/>
                  </a:cubicBezTo>
                  <a:cubicBezTo>
                    <a:pt x="1806" y="12522"/>
                    <a:pt x="1831" y="12514"/>
                    <a:pt x="1856" y="12505"/>
                  </a:cubicBezTo>
                  <a:cubicBezTo>
                    <a:pt x="2392" y="12398"/>
                    <a:pt x="2916" y="12291"/>
                    <a:pt x="3428" y="12148"/>
                  </a:cubicBezTo>
                  <a:cubicBezTo>
                    <a:pt x="3511" y="12124"/>
                    <a:pt x="3523" y="12065"/>
                    <a:pt x="3523" y="12029"/>
                  </a:cubicBezTo>
                  <a:cubicBezTo>
                    <a:pt x="3809" y="11588"/>
                    <a:pt x="4166" y="11207"/>
                    <a:pt x="4499" y="10815"/>
                  </a:cubicBezTo>
                  <a:cubicBezTo>
                    <a:pt x="5071" y="10160"/>
                    <a:pt x="5642" y="9505"/>
                    <a:pt x="6226" y="8874"/>
                  </a:cubicBezTo>
                  <a:cubicBezTo>
                    <a:pt x="7464" y="7505"/>
                    <a:pt x="8702" y="6135"/>
                    <a:pt x="9917" y="4742"/>
                  </a:cubicBezTo>
                  <a:cubicBezTo>
                    <a:pt x="10262" y="4361"/>
                    <a:pt x="10655" y="3957"/>
                    <a:pt x="10953" y="3528"/>
                  </a:cubicBezTo>
                  <a:cubicBezTo>
                    <a:pt x="10976" y="3456"/>
                    <a:pt x="10953" y="3349"/>
                    <a:pt x="10857" y="3302"/>
                  </a:cubicBezTo>
                  <a:cubicBezTo>
                    <a:pt x="10691" y="3242"/>
                    <a:pt x="10548" y="3171"/>
                    <a:pt x="10393" y="3099"/>
                  </a:cubicBezTo>
                  <a:cubicBezTo>
                    <a:pt x="10512" y="2921"/>
                    <a:pt x="10631" y="2766"/>
                    <a:pt x="10762" y="2599"/>
                  </a:cubicBezTo>
                  <a:cubicBezTo>
                    <a:pt x="10810" y="2540"/>
                    <a:pt x="10798" y="2444"/>
                    <a:pt x="10738" y="2397"/>
                  </a:cubicBezTo>
                  <a:cubicBezTo>
                    <a:pt x="10464" y="2183"/>
                    <a:pt x="10155" y="2052"/>
                    <a:pt x="9869" y="1861"/>
                  </a:cubicBezTo>
                  <a:cubicBezTo>
                    <a:pt x="9607" y="1671"/>
                    <a:pt x="9369" y="1432"/>
                    <a:pt x="9119" y="1218"/>
                  </a:cubicBezTo>
                  <a:cubicBezTo>
                    <a:pt x="8559" y="754"/>
                    <a:pt x="7940" y="397"/>
                    <a:pt x="7333" y="28"/>
                  </a:cubicBezTo>
                  <a:cubicBezTo>
                    <a:pt x="7299" y="14"/>
                    <a:pt x="7256" y="0"/>
                    <a:pt x="72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a:blip r:embed="rId5"/>
          <a:stretch>
            <a:fillRect/>
          </a:stretch>
        </p:blipFill>
        <p:spPr>
          <a:xfrm>
            <a:off x="7320694" y="83394"/>
            <a:ext cx="1749422" cy="1183775"/>
          </a:xfrm>
          <a:prstGeom prst="rect">
            <a:avLst/>
          </a:prstGeom>
        </p:spPr>
      </p:pic>
      <p:pic>
        <p:nvPicPr>
          <p:cNvPr id="5" name="Content Placeholder 4"/>
          <p:cNvPicPr>
            <a:picLocks noGrp="1" noChangeAspect="1"/>
          </p:cNvPicPr>
          <p:nvPr>
            <p:ph sz="half" idx="1"/>
          </p:nvPr>
        </p:nvPicPr>
        <p:blipFill>
          <a:blip r:embed="rId6">
            <a:extLst>
              <a:ext uri="{28A0092B-C50C-407E-A947-70E740481C1C}">
                <a14:useLocalDpi xmlns:a14="http://schemas.microsoft.com/office/drawing/2010/main" val="0"/>
              </a:ext>
            </a:extLst>
          </a:blip>
          <a:stretch>
            <a:fillRect/>
          </a:stretch>
        </p:blipFill>
        <p:spPr>
          <a:xfrm>
            <a:off x="117400" y="1659329"/>
            <a:ext cx="3614351" cy="2602002"/>
          </a:xfrm>
        </p:spPr>
      </p:pic>
      <p:pic>
        <p:nvPicPr>
          <p:cNvPr id="6" name="Content Placeholder 5"/>
          <p:cNvPicPr>
            <a:picLocks noGrp="1" noChangeAspect="1"/>
          </p:cNvPicPr>
          <p:nvPr>
            <p:ph sz="half" idx="2"/>
          </p:nvPr>
        </p:nvPicPr>
        <p:blipFill>
          <a:blip r:embed="rId7">
            <a:extLst>
              <a:ext uri="{28A0092B-C50C-407E-A947-70E740481C1C}">
                <a14:useLocalDpi xmlns:a14="http://schemas.microsoft.com/office/drawing/2010/main" val="0"/>
              </a:ext>
            </a:extLst>
          </a:blip>
          <a:stretch>
            <a:fillRect/>
          </a:stretch>
        </p:blipFill>
        <p:spPr>
          <a:xfrm>
            <a:off x="3990529" y="1659330"/>
            <a:ext cx="3514918" cy="2624472"/>
          </a:xfr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417831" y="548850"/>
            <a:ext cx="609600" cy="609600"/>
          </a:xfrm>
          <a:prstGeom prst="rect">
            <a:avLst/>
          </a:prstGeom>
        </p:spPr>
      </p:pic>
    </p:spTree>
    <p:extLst>
      <p:ext uri="{BB962C8B-B14F-4D97-AF65-F5344CB8AC3E}">
        <p14:creationId xmlns:p14="http://schemas.microsoft.com/office/powerpoint/2010/main" val="2297763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p:txBody>
          <a:bodyPr>
            <a:normAutofit/>
          </a:bodyPr>
          <a:lstStyle/>
          <a:p>
            <a:pPr marL="0" indent="0"/>
            <a:r>
              <a:rPr lang="en-GB" sz="4000" dirty="0">
                <a:solidFill>
                  <a:schemeClr val="accent2">
                    <a:lumMod val="50000"/>
                  </a:schemeClr>
                </a:solidFill>
              </a:rPr>
              <a:t>Cuisenaire Rods</a:t>
            </a:r>
            <a:endParaRPr lang="en-GB" sz="4000" dirty="0"/>
          </a:p>
        </p:txBody>
      </p:sp>
      <p:grpSp>
        <p:nvGrpSpPr>
          <p:cNvPr id="1741" name="Google Shape;1741;p43"/>
          <p:cNvGrpSpPr/>
          <p:nvPr/>
        </p:nvGrpSpPr>
        <p:grpSpPr>
          <a:xfrm rot="-1328856">
            <a:off x="8513160" y="4495159"/>
            <a:ext cx="439073" cy="467231"/>
            <a:chOff x="4283765" y="5909097"/>
            <a:chExt cx="324692" cy="345515"/>
          </a:xfrm>
        </p:grpSpPr>
        <p:grpSp>
          <p:nvGrpSpPr>
            <p:cNvPr id="1742" name="Google Shape;1742;p43"/>
            <p:cNvGrpSpPr/>
            <p:nvPr/>
          </p:nvGrpSpPr>
          <p:grpSpPr>
            <a:xfrm>
              <a:off x="4295376" y="5920844"/>
              <a:ext cx="301472" cy="321996"/>
              <a:chOff x="4295376" y="5920844"/>
              <a:chExt cx="301472" cy="321996"/>
            </a:xfrm>
          </p:grpSpPr>
          <p:sp>
            <p:nvSpPr>
              <p:cNvPr id="1743" name="Google Shape;1743;p43"/>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3"/>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3"/>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43"/>
            <p:cNvGrpSpPr/>
            <p:nvPr/>
          </p:nvGrpSpPr>
          <p:grpSpPr>
            <a:xfrm>
              <a:off x="4283765" y="5909097"/>
              <a:ext cx="324692" cy="345515"/>
              <a:chOff x="4283765" y="5909097"/>
              <a:chExt cx="324692" cy="345515"/>
            </a:xfrm>
          </p:grpSpPr>
          <p:sp>
            <p:nvSpPr>
              <p:cNvPr id="1747" name="Google Shape;1747;p43"/>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3"/>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3"/>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58" name="Google Shape;1758;p43"/>
          <p:cNvGrpSpPr/>
          <p:nvPr/>
        </p:nvGrpSpPr>
        <p:grpSpPr>
          <a:xfrm>
            <a:off x="0" y="4097824"/>
            <a:ext cx="822181" cy="963825"/>
            <a:chOff x="1678549" y="2659042"/>
            <a:chExt cx="822181" cy="963825"/>
          </a:xfrm>
        </p:grpSpPr>
        <p:sp>
          <p:nvSpPr>
            <p:cNvPr id="1759" name="Google Shape;1759;p43"/>
            <p:cNvSpPr/>
            <p:nvPr/>
          </p:nvSpPr>
          <p:spPr>
            <a:xfrm flipH="1">
              <a:off x="1678549" y="2699189"/>
              <a:ext cx="373751" cy="291661"/>
            </a:xfrm>
            <a:custGeom>
              <a:avLst/>
              <a:gdLst/>
              <a:ahLst/>
              <a:cxnLst/>
              <a:rect l="l" t="t" r="r" b="b"/>
              <a:pathLst>
                <a:path w="4990" h="3894" extrusionOk="0">
                  <a:moveTo>
                    <a:pt x="644" y="1"/>
                  </a:moveTo>
                  <a:lnTo>
                    <a:pt x="227" y="620"/>
                  </a:lnTo>
                  <a:lnTo>
                    <a:pt x="1" y="1155"/>
                  </a:lnTo>
                  <a:cubicBezTo>
                    <a:pt x="2227" y="3346"/>
                    <a:pt x="3918" y="3894"/>
                    <a:pt x="3918" y="3894"/>
                  </a:cubicBezTo>
                  <a:lnTo>
                    <a:pt x="4990" y="2858"/>
                  </a:lnTo>
                  <a:lnTo>
                    <a:pt x="2573" y="1584"/>
                  </a:lnTo>
                  <a:lnTo>
                    <a:pt x="6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43"/>
            <p:cNvSpPr/>
            <p:nvPr/>
          </p:nvSpPr>
          <p:spPr>
            <a:xfrm flipH="1">
              <a:off x="1693679" y="2659042"/>
              <a:ext cx="299750" cy="225749"/>
            </a:xfrm>
            <a:custGeom>
              <a:avLst/>
              <a:gdLst/>
              <a:ahLst/>
              <a:cxnLst/>
              <a:rect l="l" t="t" r="r" b="b"/>
              <a:pathLst>
                <a:path w="4002" h="3014" extrusionOk="0">
                  <a:moveTo>
                    <a:pt x="667" y="1"/>
                  </a:moveTo>
                  <a:lnTo>
                    <a:pt x="1" y="679"/>
                  </a:lnTo>
                  <a:cubicBezTo>
                    <a:pt x="1" y="679"/>
                    <a:pt x="1465" y="2168"/>
                    <a:pt x="3513" y="3013"/>
                  </a:cubicBezTo>
                  <a:lnTo>
                    <a:pt x="4001" y="2346"/>
                  </a:lnTo>
                  <a:lnTo>
                    <a:pt x="2191" y="1072"/>
                  </a:lnTo>
                  <a:lnTo>
                    <a:pt x="6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43"/>
            <p:cNvSpPr/>
            <p:nvPr/>
          </p:nvSpPr>
          <p:spPr>
            <a:xfrm flipH="1">
              <a:off x="1746757" y="2783662"/>
              <a:ext cx="685784" cy="763456"/>
            </a:xfrm>
            <a:custGeom>
              <a:avLst/>
              <a:gdLst/>
              <a:ahLst/>
              <a:cxnLst/>
              <a:rect l="l" t="t" r="r" b="b"/>
              <a:pathLst>
                <a:path w="9156" h="10193" extrusionOk="0">
                  <a:moveTo>
                    <a:pt x="5072" y="0"/>
                  </a:moveTo>
                  <a:lnTo>
                    <a:pt x="4227" y="1072"/>
                  </a:lnTo>
                  <a:lnTo>
                    <a:pt x="2381" y="4013"/>
                  </a:lnTo>
                  <a:lnTo>
                    <a:pt x="1107" y="5954"/>
                  </a:lnTo>
                  <a:lnTo>
                    <a:pt x="0" y="7394"/>
                  </a:lnTo>
                  <a:lnTo>
                    <a:pt x="357" y="7978"/>
                  </a:lnTo>
                  <a:lnTo>
                    <a:pt x="1167" y="8740"/>
                  </a:lnTo>
                  <a:lnTo>
                    <a:pt x="2000" y="9466"/>
                  </a:lnTo>
                  <a:lnTo>
                    <a:pt x="2619" y="10192"/>
                  </a:lnTo>
                  <a:lnTo>
                    <a:pt x="4108" y="8502"/>
                  </a:lnTo>
                  <a:lnTo>
                    <a:pt x="5453" y="6918"/>
                  </a:lnTo>
                  <a:lnTo>
                    <a:pt x="7120" y="5025"/>
                  </a:lnTo>
                  <a:lnTo>
                    <a:pt x="9156" y="2846"/>
                  </a:lnTo>
                  <a:cubicBezTo>
                    <a:pt x="9156" y="2846"/>
                    <a:pt x="6263" y="1572"/>
                    <a:pt x="50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3"/>
            <p:cNvSpPr/>
            <p:nvPr/>
          </p:nvSpPr>
          <p:spPr>
            <a:xfrm flipH="1">
              <a:off x="2361162" y="3467651"/>
              <a:ext cx="121338" cy="138265"/>
            </a:xfrm>
            <a:custGeom>
              <a:avLst/>
              <a:gdLst/>
              <a:ahLst/>
              <a:cxnLst/>
              <a:rect l="l" t="t" r="r" b="b"/>
              <a:pathLst>
                <a:path w="1620" h="1846" extrusionOk="0">
                  <a:moveTo>
                    <a:pt x="405" y="1"/>
                  </a:moveTo>
                  <a:lnTo>
                    <a:pt x="0" y="1846"/>
                  </a:lnTo>
                  <a:lnTo>
                    <a:pt x="1620" y="1489"/>
                  </a:lnTo>
                  <a:lnTo>
                    <a:pt x="4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43"/>
            <p:cNvSpPr/>
            <p:nvPr/>
          </p:nvSpPr>
          <p:spPr>
            <a:xfrm flipH="1">
              <a:off x="2238101" y="3344590"/>
              <a:ext cx="216761" cy="239081"/>
            </a:xfrm>
            <a:custGeom>
              <a:avLst/>
              <a:gdLst/>
              <a:ahLst/>
              <a:cxnLst/>
              <a:rect l="l" t="t" r="r" b="b"/>
              <a:pathLst>
                <a:path w="2894" h="3192" extrusionOk="0">
                  <a:moveTo>
                    <a:pt x="346" y="0"/>
                  </a:moveTo>
                  <a:lnTo>
                    <a:pt x="0" y="1727"/>
                  </a:lnTo>
                  <a:lnTo>
                    <a:pt x="1227" y="3191"/>
                  </a:lnTo>
                  <a:lnTo>
                    <a:pt x="2894" y="2798"/>
                  </a:lnTo>
                  <a:lnTo>
                    <a:pt x="2060" y="1667"/>
                  </a:lnTo>
                  <a:lnTo>
                    <a:pt x="1298" y="1143"/>
                  </a:lnTo>
                  <a:lnTo>
                    <a:pt x="3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43"/>
            <p:cNvSpPr/>
            <p:nvPr/>
          </p:nvSpPr>
          <p:spPr>
            <a:xfrm flipH="1">
              <a:off x="1678553" y="2659054"/>
              <a:ext cx="822177" cy="963813"/>
            </a:xfrm>
            <a:custGeom>
              <a:avLst/>
              <a:gdLst/>
              <a:ahLst/>
              <a:cxnLst/>
              <a:rect l="l" t="t" r="r" b="b"/>
              <a:pathLst>
                <a:path w="10977" h="12868" extrusionOk="0">
                  <a:moveTo>
                    <a:pt x="6464" y="813"/>
                  </a:moveTo>
                  <a:lnTo>
                    <a:pt x="6678" y="1028"/>
                  </a:lnTo>
                  <a:cubicBezTo>
                    <a:pt x="6488" y="1266"/>
                    <a:pt x="6273" y="1504"/>
                    <a:pt x="6071" y="1742"/>
                  </a:cubicBezTo>
                  <a:lnTo>
                    <a:pt x="5976" y="1647"/>
                  </a:lnTo>
                  <a:cubicBezTo>
                    <a:pt x="6142" y="1385"/>
                    <a:pt x="6309" y="1099"/>
                    <a:pt x="6464" y="813"/>
                  </a:cubicBezTo>
                  <a:close/>
                  <a:moveTo>
                    <a:pt x="6904" y="1230"/>
                  </a:moveTo>
                  <a:cubicBezTo>
                    <a:pt x="7000" y="1337"/>
                    <a:pt x="7107" y="1432"/>
                    <a:pt x="7214" y="1516"/>
                  </a:cubicBezTo>
                  <a:cubicBezTo>
                    <a:pt x="7000" y="1766"/>
                    <a:pt x="6750" y="1980"/>
                    <a:pt x="6547" y="2230"/>
                  </a:cubicBezTo>
                  <a:cubicBezTo>
                    <a:pt x="6452" y="2135"/>
                    <a:pt x="6369" y="2052"/>
                    <a:pt x="6273" y="1944"/>
                  </a:cubicBezTo>
                  <a:cubicBezTo>
                    <a:pt x="6488" y="1730"/>
                    <a:pt x="6690" y="1492"/>
                    <a:pt x="6904" y="1230"/>
                  </a:cubicBezTo>
                  <a:close/>
                  <a:moveTo>
                    <a:pt x="7452" y="1706"/>
                  </a:moveTo>
                  <a:lnTo>
                    <a:pt x="7893" y="2028"/>
                  </a:lnTo>
                  <a:cubicBezTo>
                    <a:pt x="7655" y="2302"/>
                    <a:pt x="7452" y="2575"/>
                    <a:pt x="7226" y="2837"/>
                  </a:cubicBezTo>
                  <a:cubicBezTo>
                    <a:pt x="7059" y="2706"/>
                    <a:pt x="6916" y="2575"/>
                    <a:pt x="6762" y="2433"/>
                  </a:cubicBezTo>
                  <a:cubicBezTo>
                    <a:pt x="6976" y="2183"/>
                    <a:pt x="7238" y="1956"/>
                    <a:pt x="7452" y="1706"/>
                  </a:cubicBezTo>
                  <a:close/>
                  <a:moveTo>
                    <a:pt x="7262" y="337"/>
                  </a:moveTo>
                  <a:cubicBezTo>
                    <a:pt x="7833" y="682"/>
                    <a:pt x="8405" y="1028"/>
                    <a:pt x="8917" y="1456"/>
                  </a:cubicBezTo>
                  <a:cubicBezTo>
                    <a:pt x="9179" y="1671"/>
                    <a:pt x="9417" y="1909"/>
                    <a:pt x="9679" y="2099"/>
                  </a:cubicBezTo>
                  <a:cubicBezTo>
                    <a:pt x="9917" y="2266"/>
                    <a:pt x="10179" y="2385"/>
                    <a:pt x="10405" y="2540"/>
                  </a:cubicBezTo>
                  <a:cubicBezTo>
                    <a:pt x="10310" y="2683"/>
                    <a:pt x="10191" y="2825"/>
                    <a:pt x="10095" y="2980"/>
                  </a:cubicBezTo>
                  <a:cubicBezTo>
                    <a:pt x="9214" y="2564"/>
                    <a:pt x="8369" y="2052"/>
                    <a:pt x="7595" y="1456"/>
                  </a:cubicBezTo>
                  <a:cubicBezTo>
                    <a:pt x="7345" y="1266"/>
                    <a:pt x="7107" y="1028"/>
                    <a:pt x="6869" y="801"/>
                  </a:cubicBezTo>
                  <a:cubicBezTo>
                    <a:pt x="6988" y="623"/>
                    <a:pt x="7107" y="492"/>
                    <a:pt x="7262" y="337"/>
                  </a:cubicBezTo>
                  <a:close/>
                  <a:moveTo>
                    <a:pt x="8155" y="2183"/>
                  </a:moveTo>
                  <a:cubicBezTo>
                    <a:pt x="8297" y="2290"/>
                    <a:pt x="8452" y="2385"/>
                    <a:pt x="8595" y="2468"/>
                  </a:cubicBezTo>
                  <a:cubicBezTo>
                    <a:pt x="8357" y="2766"/>
                    <a:pt x="8119" y="3052"/>
                    <a:pt x="7881" y="3337"/>
                  </a:cubicBezTo>
                  <a:cubicBezTo>
                    <a:pt x="7726" y="3230"/>
                    <a:pt x="7595" y="3123"/>
                    <a:pt x="7464" y="3016"/>
                  </a:cubicBezTo>
                  <a:cubicBezTo>
                    <a:pt x="7690" y="2742"/>
                    <a:pt x="7928" y="2468"/>
                    <a:pt x="8155" y="2183"/>
                  </a:cubicBezTo>
                  <a:close/>
                  <a:moveTo>
                    <a:pt x="8833" y="2647"/>
                  </a:moveTo>
                  <a:cubicBezTo>
                    <a:pt x="8964" y="2742"/>
                    <a:pt x="9119" y="2814"/>
                    <a:pt x="9262" y="2885"/>
                  </a:cubicBezTo>
                  <a:cubicBezTo>
                    <a:pt x="9024" y="3183"/>
                    <a:pt x="8821" y="3492"/>
                    <a:pt x="8607" y="3826"/>
                  </a:cubicBezTo>
                  <a:lnTo>
                    <a:pt x="8119" y="3516"/>
                  </a:lnTo>
                  <a:cubicBezTo>
                    <a:pt x="8369" y="3230"/>
                    <a:pt x="8607" y="2933"/>
                    <a:pt x="8833" y="2647"/>
                  </a:cubicBezTo>
                  <a:close/>
                  <a:moveTo>
                    <a:pt x="9536" y="3016"/>
                  </a:moveTo>
                  <a:cubicBezTo>
                    <a:pt x="9667" y="3075"/>
                    <a:pt x="9786" y="3159"/>
                    <a:pt x="9917" y="3218"/>
                  </a:cubicBezTo>
                  <a:cubicBezTo>
                    <a:pt x="9833" y="3349"/>
                    <a:pt x="9738" y="3492"/>
                    <a:pt x="9655" y="3623"/>
                  </a:cubicBezTo>
                  <a:cubicBezTo>
                    <a:pt x="9560" y="3766"/>
                    <a:pt x="9464" y="4028"/>
                    <a:pt x="9345" y="4171"/>
                  </a:cubicBezTo>
                  <a:cubicBezTo>
                    <a:pt x="9321" y="4171"/>
                    <a:pt x="9321" y="4183"/>
                    <a:pt x="9310" y="4183"/>
                  </a:cubicBezTo>
                  <a:cubicBezTo>
                    <a:pt x="9167" y="4111"/>
                    <a:pt x="9024" y="4028"/>
                    <a:pt x="8881" y="3957"/>
                  </a:cubicBezTo>
                  <a:cubicBezTo>
                    <a:pt x="9083" y="3647"/>
                    <a:pt x="9310" y="3337"/>
                    <a:pt x="9536" y="3016"/>
                  </a:cubicBezTo>
                  <a:close/>
                  <a:moveTo>
                    <a:pt x="10202" y="3349"/>
                  </a:moveTo>
                  <a:cubicBezTo>
                    <a:pt x="10322" y="3409"/>
                    <a:pt x="10441" y="3456"/>
                    <a:pt x="10548" y="3492"/>
                  </a:cubicBezTo>
                  <a:cubicBezTo>
                    <a:pt x="10333" y="3814"/>
                    <a:pt x="10072" y="4088"/>
                    <a:pt x="9810" y="4373"/>
                  </a:cubicBezTo>
                  <a:cubicBezTo>
                    <a:pt x="9798" y="4385"/>
                    <a:pt x="9798" y="4409"/>
                    <a:pt x="9786" y="4421"/>
                  </a:cubicBezTo>
                  <a:cubicBezTo>
                    <a:pt x="9726" y="4385"/>
                    <a:pt x="9655" y="4361"/>
                    <a:pt x="9595" y="4326"/>
                  </a:cubicBezTo>
                  <a:cubicBezTo>
                    <a:pt x="9679" y="4195"/>
                    <a:pt x="9762" y="4028"/>
                    <a:pt x="9833" y="3909"/>
                  </a:cubicBezTo>
                  <a:cubicBezTo>
                    <a:pt x="9941" y="3730"/>
                    <a:pt x="10060" y="3552"/>
                    <a:pt x="10155" y="3373"/>
                  </a:cubicBezTo>
                  <a:cubicBezTo>
                    <a:pt x="10179" y="3373"/>
                    <a:pt x="10191" y="3361"/>
                    <a:pt x="10202" y="3349"/>
                  </a:cubicBezTo>
                  <a:close/>
                  <a:moveTo>
                    <a:pt x="5809" y="1921"/>
                  </a:moveTo>
                  <a:cubicBezTo>
                    <a:pt x="5845" y="1944"/>
                    <a:pt x="5869" y="1992"/>
                    <a:pt x="5904" y="2028"/>
                  </a:cubicBezTo>
                  <a:cubicBezTo>
                    <a:pt x="5916" y="2063"/>
                    <a:pt x="5952" y="2099"/>
                    <a:pt x="5988" y="2111"/>
                  </a:cubicBezTo>
                  <a:lnTo>
                    <a:pt x="6262" y="2385"/>
                  </a:lnTo>
                  <a:cubicBezTo>
                    <a:pt x="4761" y="4469"/>
                    <a:pt x="3273" y="6564"/>
                    <a:pt x="1785" y="8660"/>
                  </a:cubicBezTo>
                  <a:cubicBezTo>
                    <a:pt x="1582" y="8945"/>
                    <a:pt x="1380" y="9231"/>
                    <a:pt x="1189" y="9505"/>
                  </a:cubicBezTo>
                  <a:cubicBezTo>
                    <a:pt x="1094" y="9386"/>
                    <a:pt x="1011" y="9255"/>
                    <a:pt x="928" y="9124"/>
                  </a:cubicBezTo>
                  <a:cubicBezTo>
                    <a:pt x="1844" y="8112"/>
                    <a:pt x="2535" y="6874"/>
                    <a:pt x="3273" y="5754"/>
                  </a:cubicBezTo>
                  <a:cubicBezTo>
                    <a:pt x="4023" y="4564"/>
                    <a:pt x="4749" y="3337"/>
                    <a:pt x="5607" y="2218"/>
                  </a:cubicBezTo>
                  <a:cubicBezTo>
                    <a:pt x="5678" y="2123"/>
                    <a:pt x="5738" y="2028"/>
                    <a:pt x="5809" y="1921"/>
                  </a:cubicBezTo>
                  <a:close/>
                  <a:moveTo>
                    <a:pt x="6488" y="2587"/>
                  </a:moveTo>
                  <a:cubicBezTo>
                    <a:pt x="6738" y="2814"/>
                    <a:pt x="6988" y="3040"/>
                    <a:pt x="7262" y="3242"/>
                  </a:cubicBezTo>
                  <a:cubicBezTo>
                    <a:pt x="6440" y="4421"/>
                    <a:pt x="5607" y="5564"/>
                    <a:pt x="4749" y="6707"/>
                  </a:cubicBezTo>
                  <a:cubicBezTo>
                    <a:pt x="3856" y="7921"/>
                    <a:pt x="2821" y="9017"/>
                    <a:pt x="1904" y="10207"/>
                  </a:cubicBezTo>
                  <a:cubicBezTo>
                    <a:pt x="1725" y="10064"/>
                    <a:pt x="1547" y="9898"/>
                    <a:pt x="1380" y="9719"/>
                  </a:cubicBezTo>
                  <a:cubicBezTo>
                    <a:pt x="2821" y="7695"/>
                    <a:pt x="4249" y="5683"/>
                    <a:pt x="5690" y="3659"/>
                  </a:cubicBezTo>
                  <a:cubicBezTo>
                    <a:pt x="5940" y="3314"/>
                    <a:pt x="6214" y="2945"/>
                    <a:pt x="6488" y="2587"/>
                  </a:cubicBezTo>
                  <a:close/>
                  <a:moveTo>
                    <a:pt x="7476" y="3433"/>
                  </a:moveTo>
                  <a:cubicBezTo>
                    <a:pt x="7774" y="3659"/>
                    <a:pt x="8071" y="3849"/>
                    <a:pt x="8405" y="4052"/>
                  </a:cubicBezTo>
                  <a:cubicBezTo>
                    <a:pt x="7643" y="4826"/>
                    <a:pt x="6964" y="5695"/>
                    <a:pt x="6262" y="6528"/>
                  </a:cubicBezTo>
                  <a:cubicBezTo>
                    <a:pt x="5333" y="7636"/>
                    <a:pt x="4428" y="8755"/>
                    <a:pt x="3487" y="9838"/>
                  </a:cubicBezTo>
                  <a:cubicBezTo>
                    <a:pt x="3214" y="10160"/>
                    <a:pt x="2916" y="10517"/>
                    <a:pt x="2582" y="10803"/>
                  </a:cubicBezTo>
                  <a:cubicBezTo>
                    <a:pt x="2440" y="10672"/>
                    <a:pt x="2285" y="10541"/>
                    <a:pt x="2118" y="10422"/>
                  </a:cubicBezTo>
                  <a:cubicBezTo>
                    <a:pt x="3047" y="9231"/>
                    <a:pt x="4083" y="8124"/>
                    <a:pt x="4976" y="6909"/>
                  </a:cubicBezTo>
                  <a:cubicBezTo>
                    <a:pt x="5821" y="5754"/>
                    <a:pt x="6678" y="4599"/>
                    <a:pt x="7476" y="3433"/>
                  </a:cubicBezTo>
                  <a:close/>
                  <a:moveTo>
                    <a:pt x="8667" y="4195"/>
                  </a:moveTo>
                  <a:cubicBezTo>
                    <a:pt x="8964" y="4361"/>
                    <a:pt x="9262" y="4504"/>
                    <a:pt x="9571" y="4659"/>
                  </a:cubicBezTo>
                  <a:cubicBezTo>
                    <a:pt x="9095" y="5195"/>
                    <a:pt x="8643" y="5719"/>
                    <a:pt x="8167" y="6231"/>
                  </a:cubicBezTo>
                  <a:cubicBezTo>
                    <a:pt x="6916" y="7624"/>
                    <a:pt x="5642" y="9005"/>
                    <a:pt x="4416" y="10434"/>
                  </a:cubicBezTo>
                  <a:cubicBezTo>
                    <a:pt x="4059" y="10838"/>
                    <a:pt x="3702" y="11231"/>
                    <a:pt x="3368" y="11660"/>
                  </a:cubicBezTo>
                  <a:cubicBezTo>
                    <a:pt x="3214" y="11410"/>
                    <a:pt x="3011" y="11207"/>
                    <a:pt x="2809" y="11017"/>
                  </a:cubicBezTo>
                  <a:cubicBezTo>
                    <a:pt x="3535" y="10386"/>
                    <a:pt x="4130" y="9552"/>
                    <a:pt x="4738" y="8826"/>
                  </a:cubicBezTo>
                  <a:cubicBezTo>
                    <a:pt x="5690" y="7695"/>
                    <a:pt x="6619" y="6552"/>
                    <a:pt x="7571" y="5433"/>
                  </a:cubicBezTo>
                  <a:cubicBezTo>
                    <a:pt x="7928" y="5016"/>
                    <a:pt x="8286" y="4576"/>
                    <a:pt x="8667" y="4195"/>
                  </a:cubicBezTo>
                  <a:close/>
                  <a:moveTo>
                    <a:pt x="808" y="9505"/>
                  </a:moveTo>
                  <a:cubicBezTo>
                    <a:pt x="1451" y="10434"/>
                    <a:pt x="2594" y="10910"/>
                    <a:pt x="3166" y="11910"/>
                  </a:cubicBezTo>
                  <a:cubicBezTo>
                    <a:pt x="2737" y="12041"/>
                    <a:pt x="2273" y="12124"/>
                    <a:pt x="1809" y="12219"/>
                  </a:cubicBezTo>
                  <a:cubicBezTo>
                    <a:pt x="1368" y="11791"/>
                    <a:pt x="1011" y="11267"/>
                    <a:pt x="570" y="10815"/>
                  </a:cubicBezTo>
                  <a:cubicBezTo>
                    <a:pt x="654" y="10386"/>
                    <a:pt x="737" y="9945"/>
                    <a:pt x="808" y="9505"/>
                  </a:cubicBezTo>
                  <a:close/>
                  <a:moveTo>
                    <a:pt x="511" y="11196"/>
                  </a:moveTo>
                  <a:cubicBezTo>
                    <a:pt x="844" y="11553"/>
                    <a:pt x="1130" y="11934"/>
                    <a:pt x="1463" y="12291"/>
                  </a:cubicBezTo>
                  <a:cubicBezTo>
                    <a:pt x="1082" y="12362"/>
                    <a:pt x="689" y="12446"/>
                    <a:pt x="320" y="12541"/>
                  </a:cubicBezTo>
                  <a:cubicBezTo>
                    <a:pt x="368" y="12089"/>
                    <a:pt x="439" y="11636"/>
                    <a:pt x="511" y="11196"/>
                  </a:cubicBezTo>
                  <a:close/>
                  <a:moveTo>
                    <a:pt x="7220" y="0"/>
                  </a:moveTo>
                  <a:cubicBezTo>
                    <a:pt x="7193" y="0"/>
                    <a:pt x="7170" y="7"/>
                    <a:pt x="7154" y="28"/>
                  </a:cubicBezTo>
                  <a:cubicBezTo>
                    <a:pt x="6952" y="206"/>
                    <a:pt x="6809" y="373"/>
                    <a:pt x="6678" y="575"/>
                  </a:cubicBezTo>
                  <a:lnTo>
                    <a:pt x="6535" y="444"/>
                  </a:lnTo>
                  <a:cubicBezTo>
                    <a:pt x="6513" y="421"/>
                    <a:pt x="6485" y="412"/>
                    <a:pt x="6457" y="412"/>
                  </a:cubicBezTo>
                  <a:cubicBezTo>
                    <a:pt x="6398" y="412"/>
                    <a:pt x="6337" y="455"/>
                    <a:pt x="6321" y="504"/>
                  </a:cubicBezTo>
                  <a:cubicBezTo>
                    <a:pt x="5773" y="1468"/>
                    <a:pt x="5130" y="2361"/>
                    <a:pt x="4523" y="3290"/>
                  </a:cubicBezTo>
                  <a:cubicBezTo>
                    <a:pt x="3630" y="4659"/>
                    <a:pt x="2761" y="6040"/>
                    <a:pt x="1856" y="7386"/>
                  </a:cubicBezTo>
                  <a:cubicBezTo>
                    <a:pt x="1475" y="7933"/>
                    <a:pt x="1106" y="8493"/>
                    <a:pt x="654" y="8969"/>
                  </a:cubicBezTo>
                  <a:cubicBezTo>
                    <a:pt x="630" y="8993"/>
                    <a:pt x="618" y="9017"/>
                    <a:pt x="618" y="9052"/>
                  </a:cubicBezTo>
                  <a:cubicBezTo>
                    <a:pt x="511" y="9648"/>
                    <a:pt x="416" y="10219"/>
                    <a:pt x="296" y="10815"/>
                  </a:cubicBezTo>
                  <a:lnTo>
                    <a:pt x="296" y="10862"/>
                  </a:lnTo>
                  <a:cubicBezTo>
                    <a:pt x="189" y="11469"/>
                    <a:pt x="82" y="12100"/>
                    <a:pt x="11" y="12708"/>
                  </a:cubicBezTo>
                  <a:cubicBezTo>
                    <a:pt x="1" y="12809"/>
                    <a:pt x="86" y="12868"/>
                    <a:pt x="170" y="12868"/>
                  </a:cubicBezTo>
                  <a:cubicBezTo>
                    <a:pt x="185" y="12868"/>
                    <a:pt x="199" y="12866"/>
                    <a:pt x="213" y="12862"/>
                  </a:cubicBezTo>
                  <a:cubicBezTo>
                    <a:pt x="725" y="12708"/>
                    <a:pt x="1225" y="12600"/>
                    <a:pt x="1749" y="12517"/>
                  </a:cubicBezTo>
                  <a:cubicBezTo>
                    <a:pt x="1759" y="12521"/>
                    <a:pt x="1770" y="12522"/>
                    <a:pt x="1780" y="12522"/>
                  </a:cubicBezTo>
                  <a:cubicBezTo>
                    <a:pt x="1806" y="12522"/>
                    <a:pt x="1831" y="12514"/>
                    <a:pt x="1856" y="12505"/>
                  </a:cubicBezTo>
                  <a:cubicBezTo>
                    <a:pt x="2392" y="12398"/>
                    <a:pt x="2916" y="12291"/>
                    <a:pt x="3428" y="12148"/>
                  </a:cubicBezTo>
                  <a:cubicBezTo>
                    <a:pt x="3511" y="12124"/>
                    <a:pt x="3523" y="12065"/>
                    <a:pt x="3523" y="12029"/>
                  </a:cubicBezTo>
                  <a:cubicBezTo>
                    <a:pt x="3809" y="11588"/>
                    <a:pt x="4166" y="11207"/>
                    <a:pt x="4499" y="10815"/>
                  </a:cubicBezTo>
                  <a:cubicBezTo>
                    <a:pt x="5071" y="10160"/>
                    <a:pt x="5642" y="9505"/>
                    <a:pt x="6226" y="8874"/>
                  </a:cubicBezTo>
                  <a:cubicBezTo>
                    <a:pt x="7464" y="7505"/>
                    <a:pt x="8702" y="6135"/>
                    <a:pt x="9917" y="4742"/>
                  </a:cubicBezTo>
                  <a:cubicBezTo>
                    <a:pt x="10262" y="4361"/>
                    <a:pt x="10655" y="3957"/>
                    <a:pt x="10953" y="3528"/>
                  </a:cubicBezTo>
                  <a:cubicBezTo>
                    <a:pt x="10976" y="3456"/>
                    <a:pt x="10953" y="3349"/>
                    <a:pt x="10857" y="3302"/>
                  </a:cubicBezTo>
                  <a:cubicBezTo>
                    <a:pt x="10691" y="3242"/>
                    <a:pt x="10548" y="3171"/>
                    <a:pt x="10393" y="3099"/>
                  </a:cubicBezTo>
                  <a:cubicBezTo>
                    <a:pt x="10512" y="2921"/>
                    <a:pt x="10631" y="2766"/>
                    <a:pt x="10762" y="2599"/>
                  </a:cubicBezTo>
                  <a:cubicBezTo>
                    <a:pt x="10810" y="2540"/>
                    <a:pt x="10798" y="2444"/>
                    <a:pt x="10738" y="2397"/>
                  </a:cubicBezTo>
                  <a:cubicBezTo>
                    <a:pt x="10464" y="2183"/>
                    <a:pt x="10155" y="2052"/>
                    <a:pt x="9869" y="1861"/>
                  </a:cubicBezTo>
                  <a:cubicBezTo>
                    <a:pt x="9607" y="1671"/>
                    <a:pt x="9369" y="1432"/>
                    <a:pt x="9119" y="1218"/>
                  </a:cubicBezTo>
                  <a:cubicBezTo>
                    <a:pt x="8559" y="754"/>
                    <a:pt x="7940" y="397"/>
                    <a:pt x="7333" y="28"/>
                  </a:cubicBezTo>
                  <a:cubicBezTo>
                    <a:pt x="7299" y="14"/>
                    <a:pt x="7256" y="0"/>
                    <a:pt x="72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a:blip r:embed="rId5"/>
          <a:stretch>
            <a:fillRect/>
          </a:stretch>
        </p:blipFill>
        <p:spPr>
          <a:xfrm>
            <a:off x="7320694" y="83394"/>
            <a:ext cx="1749422" cy="1183775"/>
          </a:xfrm>
          <a:prstGeom prst="rect">
            <a:avLst/>
          </a:prstGeom>
        </p:spPr>
      </p:pic>
      <p:pic>
        <p:nvPicPr>
          <p:cNvPr id="8" name="Content Placeholder 7"/>
          <p:cNvPicPr>
            <a:picLocks noGrp="1" noChangeAspect="1"/>
          </p:cNvPicPr>
          <p:nvPr>
            <p:ph sz="half" idx="1"/>
          </p:nvPr>
        </p:nvPicPr>
        <p:blipFill>
          <a:blip r:embed="rId6">
            <a:extLst>
              <a:ext uri="{28A0092B-C50C-407E-A947-70E740481C1C}">
                <a14:useLocalDpi xmlns:a14="http://schemas.microsoft.com/office/drawing/2010/main" val="0"/>
              </a:ext>
            </a:extLst>
          </a:blip>
          <a:stretch>
            <a:fillRect/>
          </a:stretch>
        </p:blipFill>
        <p:spPr>
          <a:xfrm>
            <a:off x="308752" y="1651678"/>
            <a:ext cx="3586895" cy="2690171"/>
          </a:xfr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36809" y="553893"/>
            <a:ext cx="609600" cy="609600"/>
          </a:xfrm>
          <a:prstGeom prst="rect">
            <a:avLst/>
          </a:prstGeom>
        </p:spPr>
      </p:pic>
      <p:pic>
        <p:nvPicPr>
          <p:cNvPr id="5" name="Content Placeholder 4"/>
          <p:cNvPicPr>
            <a:picLocks noGrp="1" noChangeAspect="1"/>
          </p:cNvPicPr>
          <p:nvPr>
            <p:ph sz="half" idx="2"/>
          </p:nvPr>
        </p:nvPicPr>
        <p:blipFill>
          <a:blip r:embed="rId8">
            <a:extLst>
              <a:ext uri="{28A0092B-C50C-407E-A947-70E740481C1C}">
                <a14:useLocalDpi xmlns:a14="http://schemas.microsoft.com/office/drawing/2010/main" val="0"/>
              </a:ext>
            </a:extLst>
          </a:blip>
          <a:stretch>
            <a:fillRect/>
          </a:stretch>
        </p:blipFill>
        <p:spPr>
          <a:xfrm>
            <a:off x="3931443" y="1367371"/>
            <a:ext cx="3389251" cy="3389251"/>
          </a:xfrm>
        </p:spPr>
      </p:pic>
    </p:spTree>
    <p:extLst>
      <p:ext uri="{BB962C8B-B14F-4D97-AF65-F5344CB8AC3E}">
        <p14:creationId xmlns:p14="http://schemas.microsoft.com/office/powerpoint/2010/main" val="302863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a:xfrm>
            <a:off x="-87664" y="-27244"/>
            <a:ext cx="7282851" cy="565374"/>
          </a:xfrm>
        </p:spPr>
        <p:txBody>
          <a:bodyPr>
            <a:normAutofit fontScale="90000"/>
          </a:bodyPr>
          <a:lstStyle/>
          <a:p>
            <a:r>
              <a:rPr lang="en-GB" sz="4000" dirty="0">
                <a:solidFill>
                  <a:schemeClr val="accent2">
                    <a:lumMod val="50000"/>
                  </a:schemeClr>
                </a:solidFill>
              </a:rPr>
              <a:t>Pictorial Representations</a:t>
            </a:r>
            <a:endParaRPr lang="en-GB" sz="4000" dirty="0"/>
          </a:p>
        </p:txBody>
      </p:sp>
      <p:grpSp>
        <p:nvGrpSpPr>
          <p:cNvPr id="1741" name="Google Shape;1741;p43"/>
          <p:cNvGrpSpPr/>
          <p:nvPr/>
        </p:nvGrpSpPr>
        <p:grpSpPr>
          <a:xfrm rot="-1328856">
            <a:off x="8513160" y="4495159"/>
            <a:ext cx="439073" cy="467231"/>
            <a:chOff x="4283765" y="5909097"/>
            <a:chExt cx="324692" cy="345515"/>
          </a:xfrm>
        </p:grpSpPr>
        <p:grpSp>
          <p:nvGrpSpPr>
            <p:cNvPr id="1742" name="Google Shape;1742;p43"/>
            <p:cNvGrpSpPr/>
            <p:nvPr/>
          </p:nvGrpSpPr>
          <p:grpSpPr>
            <a:xfrm>
              <a:off x="4295376" y="5920844"/>
              <a:ext cx="301472" cy="321996"/>
              <a:chOff x="4295376" y="5920844"/>
              <a:chExt cx="301472" cy="321996"/>
            </a:xfrm>
          </p:grpSpPr>
          <p:sp>
            <p:nvSpPr>
              <p:cNvPr id="1743" name="Google Shape;1743;p43"/>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3"/>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3"/>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43"/>
            <p:cNvGrpSpPr/>
            <p:nvPr/>
          </p:nvGrpSpPr>
          <p:grpSpPr>
            <a:xfrm>
              <a:off x="4283765" y="5909097"/>
              <a:ext cx="324692" cy="345515"/>
              <a:chOff x="4283765" y="5909097"/>
              <a:chExt cx="324692" cy="345515"/>
            </a:xfrm>
          </p:grpSpPr>
          <p:sp>
            <p:nvSpPr>
              <p:cNvPr id="1747" name="Google Shape;1747;p43"/>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3"/>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3"/>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50" name="Google Shape;1750;p43"/>
          <p:cNvGrpSpPr/>
          <p:nvPr/>
        </p:nvGrpSpPr>
        <p:grpSpPr>
          <a:xfrm rot="1059618">
            <a:off x="8473168" y="1758803"/>
            <a:ext cx="434227" cy="330249"/>
            <a:chOff x="5841679" y="4053505"/>
            <a:chExt cx="278328" cy="211668"/>
          </a:xfrm>
        </p:grpSpPr>
        <p:sp>
          <p:nvSpPr>
            <p:cNvPr id="1751" name="Google Shape;1751;p43"/>
            <p:cNvSpPr/>
            <p:nvPr/>
          </p:nvSpPr>
          <p:spPr>
            <a:xfrm>
              <a:off x="5851505" y="4063317"/>
              <a:ext cx="258705" cy="69882"/>
            </a:xfrm>
            <a:custGeom>
              <a:avLst/>
              <a:gdLst/>
              <a:ahLst/>
              <a:cxnLst/>
              <a:rect l="l" t="t" r="r" b="b"/>
              <a:pathLst>
                <a:path w="3454" h="933" extrusionOk="0">
                  <a:moveTo>
                    <a:pt x="2601" y="0"/>
                  </a:moveTo>
                  <a:cubicBezTo>
                    <a:pt x="2183" y="0"/>
                    <a:pt x="1756" y="52"/>
                    <a:pt x="1334" y="99"/>
                  </a:cubicBezTo>
                  <a:cubicBezTo>
                    <a:pt x="989" y="147"/>
                    <a:pt x="501" y="99"/>
                    <a:pt x="191" y="230"/>
                  </a:cubicBezTo>
                  <a:cubicBezTo>
                    <a:pt x="60" y="289"/>
                    <a:pt x="60" y="301"/>
                    <a:pt x="25" y="444"/>
                  </a:cubicBezTo>
                  <a:cubicBezTo>
                    <a:pt x="37" y="492"/>
                    <a:pt x="13" y="932"/>
                    <a:pt x="1" y="932"/>
                  </a:cubicBezTo>
                  <a:lnTo>
                    <a:pt x="1" y="932"/>
                  </a:lnTo>
                  <a:cubicBezTo>
                    <a:pt x="1156" y="885"/>
                    <a:pt x="2299" y="825"/>
                    <a:pt x="3454" y="754"/>
                  </a:cubicBezTo>
                  <a:cubicBezTo>
                    <a:pt x="3454" y="563"/>
                    <a:pt x="3430" y="373"/>
                    <a:pt x="3394" y="170"/>
                  </a:cubicBezTo>
                  <a:cubicBezTo>
                    <a:pt x="3394" y="147"/>
                    <a:pt x="3370" y="99"/>
                    <a:pt x="3347" y="87"/>
                  </a:cubicBezTo>
                  <a:cubicBezTo>
                    <a:pt x="3311" y="75"/>
                    <a:pt x="3287" y="51"/>
                    <a:pt x="3251" y="51"/>
                  </a:cubicBezTo>
                  <a:cubicBezTo>
                    <a:pt x="3038" y="14"/>
                    <a:pt x="2821" y="0"/>
                    <a:pt x="2601" y="0"/>
                  </a:cubicBezTo>
                  <a:close/>
                  <a:moveTo>
                    <a:pt x="1" y="932"/>
                  </a:moveTo>
                  <a:cubicBezTo>
                    <a:pt x="1" y="932"/>
                    <a:pt x="1" y="932"/>
                    <a:pt x="1" y="932"/>
                  </a:cubicBezTo>
                  <a:cubicBezTo>
                    <a:pt x="1" y="932"/>
                    <a:pt x="1" y="932"/>
                    <a:pt x="1" y="93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43"/>
            <p:cNvSpPr/>
            <p:nvPr/>
          </p:nvSpPr>
          <p:spPr>
            <a:xfrm>
              <a:off x="5841679" y="4053505"/>
              <a:ext cx="278328" cy="89506"/>
            </a:xfrm>
            <a:custGeom>
              <a:avLst/>
              <a:gdLst/>
              <a:ahLst/>
              <a:cxnLst/>
              <a:rect l="l" t="t" r="r" b="b"/>
              <a:pathLst>
                <a:path w="3716" h="1195" extrusionOk="0">
                  <a:moveTo>
                    <a:pt x="2704" y="266"/>
                  </a:moveTo>
                  <a:cubicBezTo>
                    <a:pt x="2930" y="266"/>
                    <a:pt x="3156" y="278"/>
                    <a:pt x="3370" y="337"/>
                  </a:cubicBezTo>
                  <a:lnTo>
                    <a:pt x="3394" y="337"/>
                  </a:lnTo>
                  <a:lnTo>
                    <a:pt x="3394" y="349"/>
                  </a:lnTo>
                  <a:cubicBezTo>
                    <a:pt x="3418" y="480"/>
                    <a:pt x="3454" y="623"/>
                    <a:pt x="3454" y="766"/>
                  </a:cubicBezTo>
                  <a:cubicBezTo>
                    <a:pt x="2394" y="837"/>
                    <a:pt x="1334" y="897"/>
                    <a:pt x="275" y="932"/>
                  </a:cubicBezTo>
                  <a:cubicBezTo>
                    <a:pt x="275" y="873"/>
                    <a:pt x="299" y="813"/>
                    <a:pt x="299" y="754"/>
                  </a:cubicBezTo>
                  <a:cubicBezTo>
                    <a:pt x="310" y="682"/>
                    <a:pt x="310" y="623"/>
                    <a:pt x="310" y="599"/>
                  </a:cubicBezTo>
                  <a:lnTo>
                    <a:pt x="310" y="575"/>
                  </a:lnTo>
                  <a:cubicBezTo>
                    <a:pt x="322" y="540"/>
                    <a:pt x="322" y="516"/>
                    <a:pt x="322" y="516"/>
                  </a:cubicBezTo>
                  <a:cubicBezTo>
                    <a:pt x="322" y="516"/>
                    <a:pt x="334" y="504"/>
                    <a:pt x="382" y="480"/>
                  </a:cubicBezTo>
                  <a:cubicBezTo>
                    <a:pt x="572" y="409"/>
                    <a:pt x="870" y="397"/>
                    <a:pt x="1132" y="385"/>
                  </a:cubicBezTo>
                  <a:cubicBezTo>
                    <a:pt x="1263" y="361"/>
                    <a:pt x="1382" y="361"/>
                    <a:pt x="1501" y="349"/>
                  </a:cubicBezTo>
                  <a:cubicBezTo>
                    <a:pt x="1906" y="301"/>
                    <a:pt x="2299" y="266"/>
                    <a:pt x="2704" y="266"/>
                  </a:cubicBezTo>
                  <a:close/>
                  <a:moveTo>
                    <a:pt x="2742" y="0"/>
                  </a:moveTo>
                  <a:cubicBezTo>
                    <a:pt x="2314" y="0"/>
                    <a:pt x="1887" y="52"/>
                    <a:pt x="1465" y="99"/>
                  </a:cubicBezTo>
                  <a:cubicBezTo>
                    <a:pt x="1370" y="111"/>
                    <a:pt x="1251" y="123"/>
                    <a:pt x="1108" y="123"/>
                  </a:cubicBezTo>
                  <a:cubicBezTo>
                    <a:pt x="834" y="123"/>
                    <a:pt x="513" y="147"/>
                    <a:pt x="275" y="242"/>
                  </a:cubicBezTo>
                  <a:cubicBezTo>
                    <a:pt x="120" y="301"/>
                    <a:pt x="84" y="349"/>
                    <a:pt x="37" y="516"/>
                  </a:cubicBezTo>
                  <a:lnTo>
                    <a:pt x="37" y="540"/>
                  </a:lnTo>
                  <a:cubicBezTo>
                    <a:pt x="37" y="575"/>
                    <a:pt x="37" y="599"/>
                    <a:pt x="25" y="742"/>
                  </a:cubicBezTo>
                  <a:cubicBezTo>
                    <a:pt x="13" y="825"/>
                    <a:pt x="13" y="992"/>
                    <a:pt x="1" y="1016"/>
                  </a:cubicBezTo>
                  <a:cubicBezTo>
                    <a:pt x="13" y="992"/>
                    <a:pt x="60" y="932"/>
                    <a:pt x="120" y="932"/>
                  </a:cubicBezTo>
                  <a:lnTo>
                    <a:pt x="120" y="1194"/>
                  </a:lnTo>
                  <a:lnTo>
                    <a:pt x="144" y="1194"/>
                  </a:lnTo>
                  <a:cubicBezTo>
                    <a:pt x="1287" y="1171"/>
                    <a:pt x="2454" y="1111"/>
                    <a:pt x="3597" y="1016"/>
                  </a:cubicBezTo>
                  <a:lnTo>
                    <a:pt x="3716" y="1004"/>
                  </a:lnTo>
                  <a:lnTo>
                    <a:pt x="3716" y="885"/>
                  </a:lnTo>
                  <a:cubicBezTo>
                    <a:pt x="3716" y="682"/>
                    <a:pt x="3704" y="468"/>
                    <a:pt x="3656" y="278"/>
                  </a:cubicBezTo>
                  <a:cubicBezTo>
                    <a:pt x="3644" y="230"/>
                    <a:pt x="3632" y="170"/>
                    <a:pt x="3573" y="111"/>
                  </a:cubicBezTo>
                  <a:cubicBezTo>
                    <a:pt x="3525" y="63"/>
                    <a:pt x="3454" y="51"/>
                    <a:pt x="3418" y="51"/>
                  </a:cubicBezTo>
                  <a:cubicBezTo>
                    <a:pt x="3193" y="15"/>
                    <a:pt x="2967" y="0"/>
                    <a:pt x="27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43"/>
            <p:cNvSpPr/>
            <p:nvPr/>
          </p:nvSpPr>
          <p:spPr>
            <a:xfrm>
              <a:off x="5851505" y="4184955"/>
              <a:ext cx="258705" cy="69507"/>
            </a:xfrm>
            <a:custGeom>
              <a:avLst/>
              <a:gdLst/>
              <a:ahLst/>
              <a:cxnLst/>
              <a:rect l="l" t="t" r="r" b="b"/>
              <a:pathLst>
                <a:path w="3454" h="928" extrusionOk="0">
                  <a:moveTo>
                    <a:pt x="2599" y="1"/>
                  </a:moveTo>
                  <a:cubicBezTo>
                    <a:pt x="2181" y="1"/>
                    <a:pt x="1755" y="47"/>
                    <a:pt x="1334" y="94"/>
                  </a:cubicBezTo>
                  <a:cubicBezTo>
                    <a:pt x="989" y="142"/>
                    <a:pt x="501" y="94"/>
                    <a:pt x="191" y="225"/>
                  </a:cubicBezTo>
                  <a:cubicBezTo>
                    <a:pt x="60" y="285"/>
                    <a:pt x="60" y="309"/>
                    <a:pt x="25" y="440"/>
                  </a:cubicBezTo>
                  <a:cubicBezTo>
                    <a:pt x="37" y="487"/>
                    <a:pt x="13" y="928"/>
                    <a:pt x="1" y="928"/>
                  </a:cubicBezTo>
                  <a:cubicBezTo>
                    <a:pt x="1156" y="892"/>
                    <a:pt x="2299" y="832"/>
                    <a:pt x="3454" y="749"/>
                  </a:cubicBezTo>
                  <a:cubicBezTo>
                    <a:pt x="3454" y="559"/>
                    <a:pt x="3430" y="368"/>
                    <a:pt x="3394" y="178"/>
                  </a:cubicBezTo>
                  <a:cubicBezTo>
                    <a:pt x="3394" y="142"/>
                    <a:pt x="3370" y="94"/>
                    <a:pt x="3347" y="82"/>
                  </a:cubicBezTo>
                  <a:cubicBezTo>
                    <a:pt x="3311" y="70"/>
                    <a:pt x="3287" y="47"/>
                    <a:pt x="3251" y="47"/>
                  </a:cubicBezTo>
                  <a:cubicBezTo>
                    <a:pt x="3038" y="14"/>
                    <a:pt x="2819" y="1"/>
                    <a:pt x="25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43"/>
            <p:cNvSpPr/>
            <p:nvPr/>
          </p:nvSpPr>
          <p:spPr>
            <a:xfrm>
              <a:off x="5841679" y="4175143"/>
              <a:ext cx="278328" cy="90030"/>
            </a:xfrm>
            <a:custGeom>
              <a:avLst/>
              <a:gdLst/>
              <a:ahLst/>
              <a:cxnLst/>
              <a:rect l="l" t="t" r="r" b="b"/>
              <a:pathLst>
                <a:path w="3716" h="1202" extrusionOk="0">
                  <a:moveTo>
                    <a:pt x="2704" y="261"/>
                  </a:moveTo>
                  <a:cubicBezTo>
                    <a:pt x="2930" y="261"/>
                    <a:pt x="3156" y="273"/>
                    <a:pt x="3370" y="332"/>
                  </a:cubicBezTo>
                  <a:lnTo>
                    <a:pt x="3394" y="332"/>
                  </a:lnTo>
                  <a:lnTo>
                    <a:pt x="3394" y="344"/>
                  </a:lnTo>
                  <a:cubicBezTo>
                    <a:pt x="3418" y="487"/>
                    <a:pt x="3454" y="618"/>
                    <a:pt x="3454" y="761"/>
                  </a:cubicBezTo>
                  <a:cubicBezTo>
                    <a:pt x="2394" y="844"/>
                    <a:pt x="1334" y="904"/>
                    <a:pt x="275" y="928"/>
                  </a:cubicBezTo>
                  <a:cubicBezTo>
                    <a:pt x="275" y="868"/>
                    <a:pt x="299" y="809"/>
                    <a:pt x="299" y="749"/>
                  </a:cubicBezTo>
                  <a:cubicBezTo>
                    <a:pt x="310" y="678"/>
                    <a:pt x="310" y="618"/>
                    <a:pt x="310" y="606"/>
                  </a:cubicBezTo>
                  <a:lnTo>
                    <a:pt x="310" y="571"/>
                  </a:lnTo>
                  <a:cubicBezTo>
                    <a:pt x="322" y="547"/>
                    <a:pt x="322" y="511"/>
                    <a:pt x="322" y="511"/>
                  </a:cubicBezTo>
                  <a:cubicBezTo>
                    <a:pt x="322" y="511"/>
                    <a:pt x="334" y="499"/>
                    <a:pt x="382" y="487"/>
                  </a:cubicBezTo>
                  <a:cubicBezTo>
                    <a:pt x="572" y="404"/>
                    <a:pt x="870" y="392"/>
                    <a:pt x="1132" y="380"/>
                  </a:cubicBezTo>
                  <a:cubicBezTo>
                    <a:pt x="1263" y="368"/>
                    <a:pt x="1382" y="368"/>
                    <a:pt x="1501" y="344"/>
                  </a:cubicBezTo>
                  <a:cubicBezTo>
                    <a:pt x="1906" y="309"/>
                    <a:pt x="2299" y="261"/>
                    <a:pt x="2704" y="261"/>
                  </a:cubicBezTo>
                  <a:close/>
                  <a:moveTo>
                    <a:pt x="2740" y="1"/>
                  </a:moveTo>
                  <a:cubicBezTo>
                    <a:pt x="2312" y="1"/>
                    <a:pt x="1886" y="48"/>
                    <a:pt x="1465" y="94"/>
                  </a:cubicBezTo>
                  <a:cubicBezTo>
                    <a:pt x="1370" y="106"/>
                    <a:pt x="1251" y="130"/>
                    <a:pt x="1108" y="130"/>
                  </a:cubicBezTo>
                  <a:cubicBezTo>
                    <a:pt x="834" y="130"/>
                    <a:pt x="513" y="142"/>
                    <a:pt x="275" y="249"/>
                  </a:cubicBezTo>
                  <a:cubicBezTo>
                    <a:pt x="120" y="309"/>
                    <a:pt x="84" y="344"/>
                    <a:pt x="37" y="511"/>
                  </a:cubicBezTo>
                  <a:lnTo>
                    <a:pt x="37" y="547"/>
                  </a:lnTo>
                  <a:cubicBezTo>
                    <a:pt x="37" y="571"/>
                    <a:pt x="37" y="606"/>
                    <a:pt x="25" y="737"/>
                  </a:cubicBezTo>
                  <a:cubicBezTo>
                    <a:pt x="13" y="821"/>
                    <a:pt x="13" y="987"/>
                    <a:pt x="1" y="1023"/>
                  </a:cubicBezTo>
                  <a:cubicBezTo>
                    <a:pt x="13" y="987"/>
                    <a:pt x="60" y="928"/>
                    <a:pt x="120" y="928"/>
                  </a:cubicBezTo>
                  <a:lnTo>
                    <a:pt x="120" y="1202"/>
                  </a:lnTo>
                  <a:lnTo>
                    <a:pt x="144" y="1202"/>
                  </a:lnTo>
                  <a:cubicBezTo>
                    <a:pt x="1287" y="1166"/>
                    <a:pt x="2454" y="1106"/>
                    <a:pt x="3597" y="1023"/>
                  </a:cubicBezTo>
                  <a:lnTo>
                    <a:pt x="3716" y="999"/>
                  </a:lnTo>
                  <a:lnTo>
                    <a:pt x="3716" y="880"/>
                  </a:lnTo>
                  <a:cubicBezTo>
                    <a:pt x="3716" y="678"/>
                    <a:pt x="3704" y="463"/>
                    <a:pt x="3656" y="273"/>
                  </a:cubicBezTo>
                  <a:cubicBezTo>
                    <a:pt x="3644" y="225"/>
                    <a:pt x="3632" y="166"/>
                    <a:pt x="3573" y="106"/>
                  </a:cubicBezTo>
                  <a:cubicBezTo>
                    <a:pt x="3525" y="70"/>
                    <a:pt x="3454" y="47"/>
                    <a:pt x="3418" y="47"/>
                  </a:cubicBezTo>
                  <a:cubicBezTo>
                    <a:pt x="3192" y="14"/>
                    <a:pt x="2966" y="1"/>
                    <a:pt x="27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5" name="Google Shape;1755;p43"/>
          <p:cNvGrpSpPr/>
          <p:nvPr/>
        </p:nvGrpSpPr>
        <p:grpSpPr>
          <a:xfrm>
            <a:off x="8441287" y="106347"/>
            <a:ext cx="608566" cy="669556"/>
            <a:chOff x="4782300" y="3673398"/>
            <a:chExt cx="468200" cy="515162"/>
          </a:xfrm>
        </p:grpSpPr>
        <p:sp>
          <p:nvSpPr>
            <p:cNvPr id="1756" name="Google Shape;1756;p43"/>
            <p:cNvSpPr/>
            <p:nvPr/>
          </p:nvSpPr>
          <p:spPr>
            <a:xfrm>
              <a:off x="4795635" y="3685969"/>
              <a:ext cx="441536" cy="489996"/>
            </a:xfrm>
            <a:custGeom>
              <a:avLst/>
              <a:gdLst/>
              <a:ahLst/>
              <a:cxnLst/>
              <a:rect l="l" t="t" r="r" b="b"/>
              <a:pathLst>
                <a:path w="5895" h="6542" extrusionOk="0">
                  <a:moveTo>
                    <a:pt x="3176" y="0"/>
                  </a:moveTo>
                  <a:cubicBezTo>
                    <a:pt x="3155" y="0"/>
                    <a:pt x="3132" y="1"/>
                    <a:pt x="3108" y="5"/>
                  </a:cubicBezTo>
                  <a:cubicBezTo>
                    <a:pt x="3037" y="17"/>
                    <a:pt x="2954" y="29"/>
                    <a:pt x="2882" y="65"/>
                  </a:cubicBezTo>
                  <a:cubicBezTo>
                    <a:pt x="2811" y="89"/>
                    <a:pt x="2763" y="124"/>
                    <a:pt x="2716" y="172"/>
                  </a:cubicBezTo>
                  <a:cubicBezTo>
                    <a:pt x="2680" y="232"/>
                    <a:pt x="2632" y="327"/>
                    <a:pt x="2585" y="470"/>
                  </a:cubicBezTo>
                  <a:cubicBezTo>
                    <a:pt x="2537" y="601"/>
                    <a:pt x="2501" y="744"/>
                    <a:pt x="2454" y="922"/>
                  </a:cubicBezTo>
                  <a:cubicBezTo>
                    <a:pt x="2406" y="1101"/>
                    <a:pt x="2358" y="1279"/>
                    <a:pt x="2323" y="1482"/>
                  </a:cubicBezTo>
                  <a:cubicBezTo>
                    <a:pt x="2287" y="1672"/>
                    <a:pt x="2239" y="1863"/>
                    <a:pt x="2216" y="2041"/>
                  </a:cubicBezTo>
                  <a:cubicBezTo>
                    <a:pt x="2168" y="2232"/>
                    <a:pt x="2156" y="2399"/>
                    <a:pt x="2120" y="2553"/>
                  </a:cubicBezTo>
                  <a:cubicBezTo>
                    <a:pt x="2096" y="2696"/>
                    <a:pt x="2085" y="2815"/>
                    <a:pt x="2061" y="2911"/>
                  </a:cubicBezTo>
                  <a:cubicBezTo>
                    <a:pt x="2037" y="3030"/>
                    <a:pt x="2001" y="3161"/>
                    <a:pt x="1977" y="3292"/>
                  </a:cubicBezTo>
                  <a:cubicBezTo>
                    <a:pt x="1942" y="3422"/>
                    <a:pt x="1918" y="3565"/>
                    <a:pt x="1906" y="3696"/>
                  </a:cubicBezTo>
                  <a:cubicBezTo>
                    <a:pt x="1692" y="3268"/>
                    <a:pt x="1489" y="2827"/>
                    <a:pt x="1287" y="2399"/>
                  </a:cubicBezTo>
                  <a:cubicBezTo>
                    <a:pt x="1084" y="1970"/>
                    <a:pt x="894" y="1541"/>
                    <a:pt x="692" y="1101"/>
                  </a:cubicBezTo>
                  <a:lnTo>
                    <a:pt x="632" y="1137"/>
                  </a:lnTo>
                  <a:cubicBezTo>
                    <a:pt x="608" y="1148"/>
                    <a:pt x="572" y="1160"/>
                    <a:pt x="537" y="1184"/>
                  </a:cubicBezTo>
                  <a:cubicBezTo>
                    <a:pt x="489" y="1196"/>
                    <a:pt x="453" y="1196"/>
                    <a:pt x="430" y="1208"/>
                  </a:cubicBezTo>
                  <a:cubicBezTo>
                    <a:pt x="406" y="1208"/>
                    <a:pt x="393" y="1213"/>
                    <a:pt x="383" y="1213"/>
                  </a:cubicBezTo>
                  <a:cubicBezTo>
                    <a:pt x="378" y="1213"/>
                    <a:pt x="374" y="1212"/>
                    <a:pt x="370" y="1208"/>
                  </a:cubicBezTo>
                  <a:cubicBezTo>
                    <a:pt x="275" y="1244"/>
                    <a:pt x="191" y="1256"/>
                    <a:pt x="144" y="1279"/>
                  </a:cubicBezTo>
                  <a:cubicBezTo>
                    <a:pt x="96" y="1315"/>
                    <a:pt x="37" y="1363"/>
                    <a:pt x="1" y="1446"/>
                  </a:cubicBezTo>
                  <a:cubicBezTo>
                    <a:pt x="25" y="1601"/>
                    <a:pt x="72" y="1744"/>
                    <a:pt x="144" y="1875"/>
                  </a:cubicBezTo>
                  <a:cubicBezTo>
                    <a:pt x="215" y="2029"/>
                    <a:pt x="299" y="2160"/>
                    <a:pt x="358" y="2291"/>
                  </a:cubicBezTo>
                  <a:cubicBezTo>
                    <a:pt x="430" y="2458"/>
                    <a:pt x="501" y="2613"/>
                    <a:pt x="561" y="2768"/>
                  </a:cubicBezTo>
                  <a:cubicBezTo>
                    <a:pt x="620" y="2934"/>
                    <a:pt x="692" y="3101"/>
                    <a:pt x="775" y="3244"/>
                  </a:cubicBezTo>
                  <a:cubicBezTo>
                    <a:pt x="977" y="3684"/>
                    <a:pt x="1168" y="4113"/>
                    <a:pt x="1346" y="4542"/>
                  </a:cubicBezTo>
                  <a:lnTo>
                    <a:pt x="1346" y="4554"/>
                  </a:lnTo>
                  <a:cubicBezTo>
                    <a:pt x="1406" y="4673"/>
                    <a:pt x="1465" y="4827"/>
                    <a:pt x="1549" y="5006"/>
                  </a:cubicBezTo>
                  <a:cubicBezTo>
                    <a:pt x="1620" y="5185"/>
                    <a:pt x="1692" y="5375"/>
                    <a:pt x="1787" y="5566"/>
                  </a:cubicBezTo>
                  <a:cubicBezTo>
                    <a:pt x="1870" y="5768"/>
                    <a:pt x="1942" y="5947"/>
                    <a:pt x="2037" y="6125"/>
                  </a:cubicBezTo>
                  <a:cubicBezTo>
                    <a:pt x="2108" y="6304"/>
                    <a:pt x="2204" y="6435"/>
                    <a:pt x="2275" y="6542"/>
                  </a:cubicBezTo>
                  <a:cubicBezTo>
                    <a:pt x="2287" y="6518"/>
                    <a:pt x="2323" y="6518"/>
                    <a:pt x="2358" y="6506"/>
                  </a:cubicBezTo>
                  <a:cubicBezTo>
                    <a:pt x="2406" y="6494"/>
                    <a:pt x="2454" y="6494"/>
                    <a:pt x="2513" y="6482"/>
                  </a:cubicBezTo>
                  <a:cubicBezTo>
                    <a:pt x="2561" y="6482"/>
                    <a:pt x="2620" y="6459"/>
                    <a:pt x="2656" y="6447"/>
                  </a:cubicBezTo>
                  <a:cubicBezTo>
                    <a:pt x="2704" y="6447"/>
                    <a:pt x="2739" y="6435"/>
                    <a:pt x="2751" y="6423"/>
                  </a:cubicBezTo>
                  <a:cubicBezTo>
                    <a:pt x="2811" y="6399"/>
                    <a:pt x="2858" y="6387"/>
                    <a:pt x="2882" y="6363"/>
                  </a:cubicBezTo>
                  <a:cubicBezTo>
                    <a:pt x="2918" y="6328"/>
                    <a:pt x="2942" y="6316"/>
                    <a:pt x="2978" y="6280"/>
                  </a:cubicBezTo>
                  <a:cubicBezTo>
                    <a:pt x="2989" y="6256"/>
                    <a:pt x="3013" y="6220"/>
                    <a:pt x="3037" y="6197"/>
                  </a:cubicBezTo>
                  <a:lnTo>
                    <a:pt x="2644" y="5256"/>
                  </a:lnTo>
                  <a:lnTo>
                    <a:pt x="2477" y="4911"/>
                  </a:lnTo>
                  <a:cubicBezTo>
                    <a:pt x="2513" y="4792"/>
                    <a:pt x="2525" y="4673"/>
                    <a:pt x="2561" y="4530"/>
                  </a:cubicBezTo>
                  <a:cubicBezTo>
                    <a:pt x="2585" y="4375"/>
                    <a:pt x="2632" y="4256"/>
                    <a:pt x="2680" y="4173"/>
                  </a:cubicBezTo>
                  <a:cubicBezTo>
                    <a:pt x="2686" y="4169"/>
                    <a:pt x="2696" y="4168"/>
                    <a:pt x="2710" y="4168"/>
                  </a:cubicBezTo>
                  <a:cubicBezTo>
                    <a:pt x="2747" y="4168"/>
                    <a:pt x="2813" y="4179"/>
                    <a:pt x="2918" y="4196"/>
                  </a:cubicBezTo>
                  <a:cubicBezTo>
                    <a:pt x="3049" y="4232"/>
                    <a:pt x="3192" y="4280"/>
                    <a:pt x="3359" y="4339"/>
                  </a:cubicBezTo>
                  <a:cubicBezTo>
                    <a:pt x="3525" y="4399"/>
                    <a:pt x="3716" y="4470"/>
                    <a:pt x="3906" y="4542"/>
                  </a:cubicBezTo>
                  <a:cubicBezTo>
                    <a:pt x="4121" y="4613"/>
                    <a:pt x="4299" y="4696"/>
                    <a:pt x="4478" y="4768"/>
                  </a:cubicBezTo>
                  <a:cubicBezTo>
                    <a:pt x="4656" y="4839"/>
                    <a:pt x="4799" y="4899"/>
                    <a:pt x="4942" y="4958"/>
                  </a:cubicBezTo>
                  <a:cubicBezTo>
                    <a:pt x="5073" y="5018"/>
                    <a:pt x="5156" y="5054"/>
                    <a:pt x="5204" y="5077"/>
                  </a:cubicBezTo>
                  <a:cubicBezTo>
                    <a:pt x="5252" y="5077"/>
                    <a:pt x="5275" y="5113"/>
                    <a:pt x="5311" y="5125"/>
                  </a:cubicBezTo>
                  <a:cubicBezTo>
                    <a:pt x="5347" y="5137"/>
                    <a:pt x="5371" y="5173"/>
                    <a:pt x="5394" y="5185"/>
                  </a:cubicBezTo>
                  <a:cubicBezTo>
                    <a:pt x="5406" y="5191"/>
                    <a:pt x="5418" y="5194"/>
                    <a:pt x="5433" y="5194"/>
                  </a:cubicBezTo>
                  <a:cubicBezTo>
                    <a:pt x="5448" y="5194"/>
                    <a:pt x="5466" y="5191"/>
                    <a:pt x="5490" y="5185"/>
                  </a:cubicBezTo>
                  <a:lnTo>
                    <a:pt x="5585" y="5137"/>
                  </a:lnTo>
                  <a:cubicBezTo>
                    <a:pt x="5609" y="5125"/>
                    <a:pt x="5645" y="5077"/>
                    <a:pt x="5668" y="5030"/>
                  </a:cubicBezTo>
                  <a:cubicBezTo>
                    <a:pt x="5704" y="4970"/>
                    <a:pt x="5740" y="4935"/>
                    <a:pt x="5775" y="4875"/>
                  </a:cubicBezTo>
                  <a:cubicBezTo>
                    <a:pt x="5823" y="4816"/>
                    <a:pt x="5847" y="4768"/>
                    <a:pt x="5859" y="4708"/>
                  </a:cubicBezTo>
                  <a:cubicBezTo>
                    <a:pt x="5895" y="4649"/>
                    <a:pt x="5895" y="4601"/>
                    <a:pt x="5895" y="4577"/>
                  </a:cubicBezTo>
                  <a:cubicBezTo>
                    <a:pt x="5787" y="4482"/>
                    <a:pt x="5656" y="4399"/>
                    <a:pt x="5502" y="4315"/>
                  </a:cubicBezTo>
                  <a:cubicBezTo>
                    <a:pt x="5359" y="4244"/>
                    <a:pt x="5204" y="4173"/>
                    <a:pt x="5049" y="4113"/>
                  </a:cubicBezTo>
                  <a:cubicBezTo>
                    <a:pt x="4894" y="4054"/>
                    <a:pt x="4728" y="3994"/>
                    <a:pt x="4573" y="3934"/>
                  </a:cubicBezTo>
                  <a:cubicBezTo>
                    <a:pt x="4406" y="3887"/>
                    <a:pt x="4251" y="3827"/>
                    <a:pt x="4109" y="3768"/>
                  </a:cubicBezTo>
                  <a:cubicBezTo>
                    <a:pt x="4049" y="3756"/>
                    <a:pt x="3954" y="3708"/>
                    <a:pt x="3835" y="3661"/>
                  </a:cubicBezTo>
                  <a:cubicBezTo>
                    <a:pt x="3716" y="3601"/>
                    <a:pt x="3597" y="3565"/>
                    <a:pt x="3466" y="3506"/>
                  </a:cubicBezTo>
                  <a:lnTo>
                    <a:pt x="3108" y="3327"/>
                  </a:lnTo>
                  <a:cubicBezTo>
                    <a:pt x="3001" y="3268"/>
                    <a:pt x="2930" y="3220"/>
                    <a:pt x="2882" y="3184"/>
                  </a:cubicBezTo>
                  <a:lnTo>
                    <a:pt x="2858" y="3161"/>
                  </a:lnTo>
                  <a:cubicBezTo>
                    <a:pt x="2847" y="3137"/>
                    <a:pt x="2858" y="3065"/>
                    <a:pt x="2870" y="2934"/>
                  </a:cubicBezTo>
                  <a:cubicBezTo>
                    <a:pt x="2906" y="2791"/>
                    <a:pt x="2930" y="2625"/>
                    <a:pt x="2978" y="2410"/>
                  </a:cubicBezTo>
                  <a:cubicBezTo>
                    <a:pt x="3025" y="2208"/>
                    <a:pt x="3061" y="1982"/>
                    <a:pt x="3120" y="1744"/>
                  </a:cubicBezTo>
                  <a:cubicBezTo>
                    <a:pt x="3180" y="1506"/>
                    <a:pt x="3228" y="1279"/>
                    <a:pt x="3275" y="1053"/>
                  </a:cubicBezTo>
                  <a:cubicBezTo>
                    <a:pt x="3323" y="851"/>
                    <a:pt x="3359" y="648"/>
                    <a:pt x="3394" y="482"/>
                  </a:cubicBezTo>
                  <a:cubicBezTo>
                    <a:pt x="3418" y="303"/>
                    <a:pt x="3418" y="184"/>
                    <a:pt x="3418" y="124"/>
                  </a:cubicBezTo>
                  <a:cubicBezTo>
                    <a:pt x="3406" y="89"/>
                    <a:pt x="3382" y="65"/>
                    <a:pt x="3299" y="5"/>
                  </a:cubicBezTo>
                  <a:cubicBezTo>
                    <a:pt x="3259" y="5"/>
                    <a:pt x="3220" y="0"/>
                    <a:pt x="31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43"/>
            <p:cNvSpPr/>
            <p:nvPr/>
          </p:nvSpPr>
          <p:spPr>
            <a:xfrm>
              <a:off x="4782300" y="3673398"/>
              <a:ext cx="468200" cy="515162"/>
            </a:xfrm>
            <a:custGeom>
              <a:avLst/>
              <a:gdLst/>
              <a:ahLst/>
              <a:cxnLst/>
              <a:rect l="l" t="t" r="r" b="b"/>
              <a:pathLst>
                <a:path w="6251" h="6878" extrusionOk="0">
                  <a:moveTo>
                    <a:pt x="3441" y="353"/>
                  </a:moveTo>
                  <a:cubicBezTo>
                    <a:pt x="3441" y="401"/>
                    <a:pt x="3441" y="472"/>
                    <a:pt x="3417" y="603"/>
                  </a:cubicBezTo>
                  <a:cubicBezTo>
                    <a:pt x="3382" y="770"/>
                    <a:pt x="3334" y="960"/>
                    <a:pt x="3298" y="1186"/>
                  </a:cubicBezTo>
                  <a:cubicBezTo>
                    <a:pt x="3251" y="1389"/>
                    <a:pt x="3203" y="1627"/>
                    <a:pt x="3143" y="1865"/>
                  </a:cubicBezTo>
                  <a:cubicBezTo>
                    <a:pt x="3084" y="2103"/>
                    <a:pt x="3036" y="2329"/>
                    <a:pt x="3001" y="2544"/>
                  </a:cubicBezTo>
                  <a:cubicBezTo>
                    <a:pt x="2953" y="2746"/>
                    <a:pt x="2905" y="2913"/>
                    <a:pt x="2893" y="3056"/>
                  </a:cubicBezTo>
                  <a:cubicBezTo>
                    <a:pt x="2858" y="3270"/>
                    <a:pt x="2858" y="3341"/>
                    <a:pt x="2917" y="3413"/>
                  </a:cubicBezTo>
                  <a:lnTo>
                    <a:pt x="2953" y="3449"/>
                  </a:lnTo>
                  <a:cubicBezTo>
                    <a:pt x="3001" y="3496"/>
                    <a:pt x="3084" y="3556"/>
                    <a:pt x="3203" y="3615"/>
                  </a:cubicBezTo>
                  <a:cubicBezTo>
                    <a:pt x="3322" y="3675"/>
                    <a:pt x="3441" y="3734"/>
                    <a:pt x="3572" y="3794"/>
                  </a:cubicBezTo>
                  <a:cubicBezTo>
                    <a:pt x="3691" y="3853"/>
                    <a:pt x="3834" y="3913"/>
                    <a:pt x="3953" y="3960"/>
                  </a:cubicBezTo>
                  <a:lnTo>
                    <a:pt x="4215" y="4091"/>
                  </a:lnTo>
                  <a:cubicBezTo>
                    <a:pt x="4346" y="4139"/>
                    <a:pt x="4513" y="4187"/>
                    <a:pt x="4679" y="4246"/>
                  </a:cubicBezTo>
                  <a:cubicBezTo>
                    <a:pt x="4834" y="4318"/>
                    <a:pt x="4989" y="4377"/>
                    <a:pt x="5156" y="4437"/>
                  </a:cubicBezTo>
                  <a:cubicBezTo>
                    <a:pt x="5298" y="4484"/>
                    <a:pt x="5453" y="4544"/>
                    <a:pt x="5596" y="4627"/>
                  </a:cubicBezTo>
                  <a:cubicBezTo>
                    <a:pt x="5703" y="4675"/>
                    <a:pt x="5810" y="4734"/>
                    <a:pt x="5894" y="4806"/>
                  </a:cubicBezTo>
                  <a:lnTo>
                    <a:pt x="5894" y="4818"/>
                  </a:lnTo>
                  <a:cubicBezTo>
                    <a:pt x="5882" y="4877"/>
                    <a:pt x="5846" y="4925"/>
                    <a:pt x="5822" y="4973"/>
                  </a:cubicBezTo>
                  <a:cubicBezTo>
                    <a:pt x="5799" y="5008"/>
                    <a:pt x="5751" y="5068"/>
                    <a:pt x="5715" y="5115"/>
                  </a:cubicBezTo>
                  <a:cubicBezTo>
                    <a:pt x="5691" y="5151"/>
                    <a:pt x="5679" y="5175"/>
                    <a:pt x="5656" y="5187"/>
                  </a:cubicBezTo>
                  <a:cubicBezTo>
                    <a:pt x="5644" y="5187"/>
                    <a:pt x="5632" y="5187"/>
                    <a:pt x="5620" y="5211"/>
                  </a:cubicBezTo>
                  <a:cubicBezTo>
                    <a:pt x="5596" y="5187"/>
                    <a:pt x="5584" y="5175"/>
                    <a:pt x="5584" y="5139"/>
                  </a:cubicBezTo>
                  <a:cubicBezTo>
                    <a:pt x="5537" y="5115"/>
                    <a:pt x="5501" y="5080"/>
                    <a:pt x="5453" y="5068"/>
                  </a:cubicBezTo>
                  <a:cubicBezTo>
                    <a:pt x="5406" y="5056"/>
                    <a:pt x="5322" y="5008"/>
                    <a:pt x="5179" y="4949"/>
                  </a:cubicBezTo>
                  <a:cubicBezTo>
                    <a:pt x="5048" y="4889"/>
                    <a:pt x="4906" y="4830"/>
                    <a:pt x="4727" y="4758"/>
                  </a:cubicBezTo>
                  <a:cubicBezTo>
                    <a:pt x="4548" y="4687"/>
                    <a:pt x="4346" y="4603"/>
                    <a:pt x="4155" y="4532"/>
                  </a:cubicBezTo>
                  <a:cubicBezTo>
                    <a:pt x="3965" y="4461"/>
                    <a:pt x="3786" y="4389"/>
                    <a:pt x="3608" y="4330"/>
                  </a:cubicBezTo>
                  <a:cubicBezTo>
                    <a:pt x="3429" y="4270"/>
                    <a:pt x="3274" y="4222"/>
                    <a:pt x="3143" y="4187"/>
                  </a:cubicBezTo>
                  <a:cubicBezTo>
                    <a:pt x="3045" y="4167"/>
                    <a:pt x="2972" y="4158"/>
                    <a:pt x="2914" y="4158"/>
                  </a:cubicBezTo>
                  <a:cubicBezTo>
                    <a:pt x="2867" y="4158"/>
                    <a:pt x="2830" y="4164"/>
                    <a:pt x="2798" y="4175"/>
                  </a:cubicBezTo>
                  <a:lnTo>
                    <a:pt x="2751" y="4187"/>
                  </a:lnTo>
                  <a:lnTo>
                    <a:pt x="2727" y="4234"/>
                  </a:lnTo>
                  <a:cubicBezTo>
                    <a:pt x="2667" y="4341"/>
                    <a:pt x="2620" y="4472"/>
                    <a:pt x="2596" y="4639"/>
                  </a:cubicBezTo>
                  <a:cubicBezTo>
                    <a:pt x="2572" y="4782"/>
                    <a:pt x="2548" y="4901"/>
                    <a:pt x="2512" y="5020"/>
                  </a:cubicBezTo>
                  <a:lnTo>
                    <a:pt x="2500" y="5068"/>
                  </a:lnTo>
                  <a:lnTo>
                    <a:pt x="2703" y="5461"/>
                  </a:lnTo>
                  <a:lnTo>
                    <a:pt x="3048" y="6318"/>
                  </a:lnTo>
                  <a:lnTo>
                    <a:pt x="3048" y="6330"/>
                  </a:lnTo>
                  <a:cubicBezTo>
                    <a:pt x="3036" y="6366"/>
                    <a:pt x="3024" y="6377"/>
                    <a:pt x="3001" y="6389"/>
                  </a:cubicBezTo>
                  <a:cubicBezTo>
                    <a:pt x="2977" y="6389"/>
                    <a:pt x="2953" y="6413"/>
                    <a:pt x="2905" y="6425"/>
                  </a:cubicBezTo>
                  <a:lnTo>
                    <a:pt x="2870" y="6437"/>
                  </a:lnTo>
                  <a:lnTo>
                    <a:pt x="2858" y="6449"/>
                  </a:lnTo>
                  <a:cubicBezTo>
                    <a:pt x="2858" y="6473"/>
                    <a:pt x="2846" y="6473"/>
                    <a:pt x="2834" y="6473"/>
                  </a:cubicBezTo>
                  <a:cubicBezTo>
                    <a:pt x="2786" y="6473"/>
                    <a:pt x="2739" y="6485"/>
                    <a:pt x="2679" y="6497"/>
                  </a:cubicBezTo>
                  <a:cubicBezTo>
                    <a:pt x="2631" y="6508"/>
                    <a:pt x="2572" y="6508"/>
                    <a:pt x="2536" y="6532"/>
                  </a:cubicBezTo>
                  <a:cubicBezTo>
                    <a:pt x="2489" y="6437"/>
                    <a:pt x="2429" y="6330"/>
                    <a:pt x="2370" y="6211"/>
                  </a:cubicBezTo>
                  <a:cubicBezTo>
                    <a:pt x="2274" y="6032"/>
                    <a:pt x="2191" y="5854"/>
                    <a:pt x="2119" y="5663"/>
                  </a:cubicBezTo>
                  <a:cubicBezTo>
                    <a:pt x="2024" y="5484"/>
                    <a:pt x="1953" y="5294"/>
                    <a:pt x="1881" y="5115"/>
                  </a:cubicBezTo>
                  <a:cubicBezTo>
                    <a:pt x="1798" y="4949"/>
                    <a:pt x="1738" y="4818"/>
                    <a:pt x="1703" y="4711"/>
                  </a:cubicBezTo>
                  <a:lnTo>
                    <a:pt x="1679" y="4651"/>
                  </a:lnTo>
                  <a:cubicBezTo>
                    <a:pt x="1500" y="4222"/>
                    <a:pt x="1310" y="3794"/>
                    <a:pt x="1107" y="3353"/>
                  </a:cubicBezTo>
                  <a:cubicBezTo>
                    <a:pt x="1048" y="3210"/>
                    <a:pt x="965" y="3056"/>
                    <a:pt x="905" y="2901"/>
                  </a:cubicBezTo>
                  <a:cubicBezTo>
                    <a:pt x="846" y="2734"/>
                    <a:pt x="774" y="2567"/>
                    <a:pt x="703" y="2401"/>
                  </a:cubicBezTo>
                  <a:lnTo>
                    <a:pt x="488" y="1984"/>
                  </a:lnTo>
                  <a:cubicBezTo>
                    <a:pt x="429" y="1865"/>
                    <a:pt x="393" y="1770"/>
                    <a:pt x="357" y="1651"/>
                  </a:cubicBezTo>
                  <a:lnTo>
                    <a:pt x="405" y="1603"/>
                  </a:lnTo>
                  <a:cubicBezTo>
                    <a:pt x="453" y="1591"/>
                    <a:pt x="512" y="1567"/>
                    <a:pt x="584" y="1544"/>
                  </a:cubicBezTo>
                  <a:cubicBezTo>
                    <a:pt x="619" y="1544"/>
                    <a:pt x="655" y="1532"/>
                    <a:pt x="679" y="1532"/>
                  </a:cubicBezTo>
                  <a:cubicBezTo>
                    <a:pt x="715" y="1508"/>
                    <a:pt x="750" y="1496"/>
                    <a:pt x="798" y="1484"/>
                  </a:cubicBezTo>
                  <a:cubicBezTo>
                    <a:pt x="798" y="1484"/>
                    <a:pt x="810" y="1472"/>
                    <a:pt x="822" y="1472"/>
                  </a:cubicBezTo>
                  <a:cubicBezTo>
                    <a:pt x="1000" y="1865"/>
                    <a:pt x="1179" y="2258"/>
                    <a:pt x="1357" y="2639"/>
                  </a:cubicBezTo>
                  <a:cubicBezTo>
                    <a:pt x="1572" y="3079"/>
                    <a:pt x="1762" y="3508"/>
                    <a:pt x="1965" y="3937"/>
                  </a:cubicBezTo>
                  <a:lnTo>
                    <a:pt x="2191" y="4389"/>
                  </a:lnTo>
                  <a:lnTo>
                    <a:pt x="2250" y="3889"/>
                  </a:lnTo>
                  <a:cubicBezTo>
                    <a:pt x="2262" y="3758"/>
                    <a:pt x="2298" y="3627"/>
                    <a:pt x="2322" y="3508"/>
                  </a:cubicBezTo>
                  <a:cubicBezTo>
                    <a:pt x="2370" y="3377"/>
                    <a:pt x="2405" y="3234"/>
                    <a:pt x="2417" y="3103"/>
                  </a:cubicBezTo>
                  <a:cubicBezTo>
                    <a:pt x="2429" y="3020"/>
                    <a:pt x="2441" y="2901"/>
                    <a:pt x="2477" y="2746"/>
                  </a:cubicBezTo>
                  <a:cubicBezTo>
                    <a:pt x="2500" y="2603"/>
                    <a:pt x="2536" y="2437"/>
                    <a:pt x="2560" y="2258"/>
                  </a:cubicBezTo>
                  <a:cubicBezTo>
                    <a:pt x="2596" y="2079"/>
                    <a:pt x="2620" y="1901"/>
                    <a:pt x="2667" y="1710"/>
                  </a:cubicBezTo>
                  <a:cubicBezTo>
                    <a:pt x="2703" y="1508"/>
                    <a:pt x="2739" y="1329"/>
                    <a:pt x="2786" y="1174"/>
                  </a:cubicBezTo>
                  <a:cubicBezTo>
                    <a:pt x="2834" y="1008"/>
                    <a:pt x="2881" y="853"/>
                    <a:pt x="2917" y="722"/>
                  </a:cubicBezTo>
                  <a:cubicBezTo>
                    <a:pt x="2977" y="591"/>
                    <a:pt x="3012" y="520"/>
                    <a:pt x="3036" y="472"/>
                  </a:cubicBezTo>
                  <a:cubicBezTo>
                    <a:pt x="3060" y="436"/>
                    <a:pt x="3084" y="424"/>
                    <a:pt x="3143" y="401"/>
                  </a:cubicBezTo>
                  <a:cubicBezTo>
                    <a:pt x="3203" y="377"/>
                    <a:pt x="3262" y="353"/>
                    <a:pt x="3322" y="353"/>
                  </a:cubicBezTo>
                  <a:close/>
                  <a:moveTo>
                    <a:pt x="3374" y="1"/>
                  </a:moveTo>
                  <a:cubicBezTo>
                    <a:pt x="3343" y="1"/>
                    <a:pt x="3309" y="3"/>
                    <a:pt x="3274" y="8"/>
                  </a:cubicBezTo>
                  <a:cubicBezTo>
                    <a:pt x="3191" y="31"/>
                    <a:pt x="3096" y="55"/>
                    <a:pt x="3012" y="91"/>
                  </a:cubicBezTo>
                  <a:cubicBezTo>
                    <a:pt x="2917" y="127"/>
                    <a:pt x="2846" y="174"/>
                    <a:pt x="2786" y="234"/>
                  </a:cubicBezTo>
                  <a:lnTo>
                    <a:pt x="2774" y="246"/>
                  </a:lnTo>
                  <a:cubicBezTo>
                    <a:pt x="2715" y="329"/>
                    <a:pt x="2655" y="448"/>
                    <a:pt x="2608" y="591"/>
                  </a:cubicBezTo>
                  <a:cubicBezTo>
                    <a:pt x="2560" y="746"/>
                    <a:pt x="2512" y="889"/>
                    <a:pt x="2477" y="1067"/>
                  </a:cubicBezTo>
                  <a:cubicBezTo>
                    <a:pt x="2429" y="1234"/>
                    <a:pt x="2381" y="1424"/>
                    <a:pt x="2346" y="1615"/>
                  </a:cubicBezTo>
                  <a:cubicBezTo>
                    <a:pt x="2310" y="1817"/>
                    <a:pt x="2262" y="2008"/>
                    <a:pt x="2239" y="2186"/>
                  </a:cubicBezTo>
                  <a:cubicBezTo>
                    <a:pt x="2191" y="2365"/>
                    <a:pt x="2179" y="2544"/>
                    <a:pt x="2143" y="2687"/>
                  </a:cubicBezTo>
                  <a:cubicBezTo>
                    <a:pt x="2119" y="2841"/>
                    <a:pt x="2108" y="2960"/>
                    <a:pt x="2084" y="3044"/>
                  </a:cubicBezTo>
                  <a:cubicBezTo>
                    <a:pt x="2072" y="3163"/>
                    <a:pt x="2048" y="3270"/>
                    <a:pt x="2012" y="3389"/>
                  </a:cubicBezTo>
                  <a:cubicBezTo>
                    <a:pt x="1869" y="3091"/>
                    <a:pt x="1727" y="2794"/>
                    <a:pt x="1596" y="2496"/>
                  </a:cubicBezTo>
                  <a:cubicBezTo>
                    <a:pt x="1393" y="2067"/>
                    <a:pt x="1191" y="1639"/>
                    <a:pt x="1000" y="1198"/>
                  </a:cubicBezTo>
                  <a:lnTo>
                    <a:pt x="953" y="1115"/>
                  </a:lnTo>
                  <a:lnTo>
                    <a:pt x="869" y="1115"/>
                  </a:lnTo>
                  <a:cubicBezTo>
                    <a:pt x="810" y="1115"/>
                    <a:pt x="750" y="1139"/>
                    <a:pt x="643" y="1186"/>
                  </a:cubicBezTo>
                  <a:cubicBezTo>
                    <a:pt x="631" y="1198"/>
                    <a:pt x="595" y="1222"/>
                    <a:pt x="584" y="1222"/>
                  </a:cubicBezTo>
                  <a:lnTo>
                    <a:pt x="572" y="1198"/>
                  </a:lnTo>
                  <a:lnTo>
                    <a:pt x="488" y="1234"/>
                  </a:lnTo>
                  <a:cubicBezTo>
                    <a:pt x="393" y="1258"/>
                    <a:pt x="310" y="1294"/>
                    <a:pt x="250" y="1317"/>
                  </a:cubicBezTo>
                  <a:cubicBezTo>
                    <a:pt x="167" y="1365"/>
                    <a:pt x="95" y="1424"/>
                    <a:pt x="36" y="1544"/>
                  </a:cubicBezTo>
                  <a:lnTo>
                    <a:pt x="0" y="1591"/>
                  </a:lnTo>
                  <a:lnTo>
                    <a:pt x="12" y="1651"/>
                  </a:lnTo>
                  <a:cubicBezTo>
                    <a:pt x="48" y="1817"/>
                    <a:pt x="107" y="1960"/>
                    <a:pt x="179" y="2115"/>
                  </a:cubicBezTo>
                  <a:lnTo>
                    <a:pt x="393" y="2532"/>
                  </a:lnTo>
                  <a:cubicBezTo>
                    <a:pt x="453" y="2675"/>
                    <a:pt x="524" y="2829"/>
                    <a:pt x="584" y="2984"/>
                  </a:cubicBezTo>
                  <a:cubicBezTo>
                    <a:pt x="643" y="3151"/>
                    <a:pt x="715" y="3318"/>
                    <a:pt x="786" y="3484"/>
                  </a:cubicBezTo>
                  <a:cubicBezTo>
                    <a:pt x="988" y="3901"/>
                    <a:pt x="1179" y="4294"/>
                    <a:pt x="1346" y="4711"/>
                  </a:cubicBezTo>
                  <a:lnTo>
                    <a:pt x="1346" y="4734"/>
                  </a:lnTo>
                  <a:lnTo>
                    <a:pt x="1369" y="4794"/>
                  </a:lnTo>
                  <a:cubicBezTo>
                    <a:pt x="1429" y="4889"/>
                    <a:pt x="1488" y="5044"/>
                    <a:pt x="1560" y="5223"/>
                  </a:cubicBezTo>
                  <a:cubicBezTo>
                    <a:pt x="1643" y="5401"/>
                    <a:pt x="1715" y="5592"/>
                    <a:pt x="1798" y="5782"/>
                  </a:cubicBezTo>
                  <a:cubicBezTo>
                    <a:pt x="1893" y="5985"/>
                    <a:pt x="1965" y="6163"/>
                    <a:pt x="2060" y="6342"/>
                  </a:cubicBezTo>
                  <a:cubicBezTo>
                    <a:pt x="2131" y="6532"/>
                    <a:pt x="2215" y="6675"/>
                    <a:pt x="2310" y="6782"/>
                  </a:cubicBezTo>
                  <a:lnTo>
                    <a:pt x="2381" y="6878"/>
                  </a:lnTo>
                  <a:lnTo>
                    <a:pt x="2489" y="6818"/>
                  </a:lnTo>
                  <a:cubicBezTo>
                    <a:pt x="2500" y="6818"/>
                    <a:pt x="2512" y="6794"/>
                    <a:pt x="2548" y="6794"/>
                  </a:cubicBezTo>
                  <a:cubicBezTo>
                    <a:pt x="2608" y="6794"/>
                    <a:pt x="2655" y="6782"/>
                    <a:pt x="2715" y="6770"/>
                  </a:cubicBezTo>
                  <a:cubicBezTo>
                    <a:pt x="2774" y="6770"/>
                    <a:pt x="2834" y="6758"/>
                    <a:pt x="2870" y="6735"/>
                  </a:cubicBezTo>
                  <a:cubicBezTo>
                    <a:pt x="2917" y="6723"/>
                    <a:pt x="2965" y="6711"/>
                    <a:pt x="3001" y="6699"/>
                  </a:cubicBezTo>
                  <a:cubicBezTo>
                    <a:pt x="3072" y="6675"/>
                    <a:pt x="3120" y="6651"/>
                    <a:pt x="3155" y="6616"/>
                  </a:cubicBezTo>
                  <a:cubicBezTo>
                    <a:pt x="3203" y="6592"/>
                    <a:pt x="3239" y="6556"/>
                    <a:pt x="3262" y="6532"/>
                  </a:cubicBezTo>
                  <a:lnTo>
                    <a:pt x="3274" y="6520"/>
                  </a:lnTo>
                  <a:cubicBezTo>
                    <a:pt x="3310" y="6485"/>
                    <a:pt x="3322" y="6449"/>
                    <a:pt x="3358" y="6413"/>
                  </a:cubicBezTo>
                  <a:lnTo>
                    <a:pt x="3393" y="6354"/>
                  </a:lnTo>
                  <a:lnTo>
                    <a:pt x="2965" y="5342"/>
                  </a:lnTo>
                  <a:lnTo>
                    <a:pt x="2822" y="5044"/>
                  </a:lnTo>
                  <a:cubicBezTo>
                    <a:pt x="2846" y="4937"/>
                    <a:pt x="2881" y="4818"/>
                    <a:pt x="2893" y="4699"/>
                  </a:cubicBezTo>
                  <a:cubicBezTo>
                    <a:pt x="2905" y="4615"/>
                    <a:pt x="2917" y="4520"/>
                    <a:pt x="2953" y="4461"/>
                  </a:cubicBezTo>
                  <a:cubicBezTo>
                    <a:pt x="2965" y="4472"/>
                    <a:pt x="3012" y="4472"/>
                    <a:pt x="3060" y="4496"/>
                  </a:cubicBezTo>
                  <a:cubicBezTo>
                    <a:pt x="3167" y="4520"/>
                    <a:pt x="3322" y="4568"/>
                    <a:pt x="3489" y="4627"/>
                  </a:cubicBezTo>
                  <a:cubicBezTo>
                    <a:pt x="3667" y="4675"/>
                    <a:pt x="3846" y="4746"/>
                    <a:pt x="4036" y="4818"/>
                  </a:cubicBezTo>
                  <a:cubicBezTo>
                    <a:pt x="4251" y="4889"/>
                    <a:pt x="4429" y="4973"/>
                    <a:pt x="4608" y="5044"/>
                  </a:cubicBezTo>
                  <a:cubicBezTo>
                    <a:pt x="4786" y="5115"/>
                    <a:pt x="4929" y="5175"/>
                    <a:pt x="5060" y="5234"/>
                  </a:cubicBezTo>
                  <a:cubicBezTo>
                    <a:pt x="5203" y="5294"/>
                    <a:pt x="5287" y="5318"/>
                    <a:pt x="5334" y="5354"/>
                  </a:cubicBezTo>
                  <a:lnTo>
                    <a:pt x="5346" y="5365"/>
                  </a:lnTo>
                  <a:cubicBezTo>
                    <a:pt x="5382" y="5377"/>
                    <a:pt x="5394" y="5377"/>
                    <a:pt x="5406" y="5401"/>
                  </a:cubicBezTo>
                  <a:cubicBezTo>
                    <a:pt x="5441" y="5425"/>
                    <a:pt x="5477" y="5461"/>
                    <a:pt x="5513" y="5473"/>
                  </a:cubicBezTo>
                  <a:cubicBezTo>
                    <a:pt x="5541" y="5494"/>
                    <a:pt x="5578" y="5511"/>
                    <a:pt x="5627" y="5511"/>
                  </a:cubicBezTo>
                  <a:cubicBezTo>
                    <a:pt x="5659" y="5511"/>
                    <a:pt x="5696" y="5504"/>
                    <a:pt x="5739" y="5484"/>
                  </a:cubicBezTo>
                  <a:cubicBezTo>
                    <a:pt x="5775" y="5473"/>
                    <a:pt x="5810" y="5461"/>
                    <a:pt x="5834" y="5449"/>
                  </a:cubicBezTo>
                  <a:lnTo>
                    <a:pt x="5858" y="5425"/>
                  </a:lnTo>
                  <a:lnTo>
                    <a:pt x="5894" y="5354"/>
                  </a:lnTo>
                  <a:cubicBezTo>
                    <a:pt x="5929" y="5330"/>
                    <a:pt x="5953" y="5282"/>
                    <a:pt x="6001" y="5223"/>
                  </a:cubicBezTo>
                  <a:cubicBezTo>
                    <a:pt x="6037" y="5175"/>
                    <a:pt x="6072" y="5115"/>
                    <a:pt x="6108" y="5056"/>
                  </a:cubicBezTo>
                  <a:cubicBezTo>
                    <a:pt x="6156" y="4996"/>
                    <a:pt x="6180" y="4937"/>
                    <a:pt x="6215" y="4877"/>
                  </a:cubicBezTo>
                  <a:cubicBezTo>
                    <a:pt x="6239" y="4806"/>
                    <a:pt x="6251" y="4734"/>
                    <a:pt x="6239" y="4675"/>
                  </a:cubicBezTo>
                  <a:lnTo>
                    <a:pt x="6239" y="4615"/>
                  </a:lnTo>
                  <a:lnTo>
                    <a:pt x="6191" y="4568"/>
                  </a:lnTo>
                  <a:cubicBezTo>
                    <a:pt x="6072" y="4461"/>
                    <a:pt x="5941" y="4377"/>
                    <a:pt x="5775" y="4294"/>
                  </a:cubicBezTo>
                  <a:cubicBezTo>
                    <a:pt x="5632" y="4222"/>
                    <a:pt x="5465" y="4151"/>
                    <a:pt x="5298" y="4091"/>
                  </a:cubicBezTo>
                  <a:lnTo>
                    <a:pt x="4810" y="3913"/>
                  </a:lnTo>
                  <a:cubicBezTo>
                    <a:pt x="4644" y="3853"/>
                    <a:pt x="4501" y="3806"/>
                    <a:pt x="4358" y="3746"/>
                  </a:cubicBezTo>
                  <a:lnTo>
                    <a:pt x="4096" y="3639"/>
                  </a:lnTo>
                  <a:cubicBezTo>
                    <a:pt x="3977" y="3579"/>
                    <a:pt x="3846" y="3544"/>
                    <a:pt x="3727" y="3484"/>
                  </a:cubicBezTo>
                  <a:cubicBezTo>
                    <a:pt x="3596" y="3437"/>
                    <a:pt x="3465" y="3377"/>
                    <a:pt x="3370" y="3318"/>
                  </a:cubicBezTo>
                  <a:cubicBezTo>
                    <a:pt x="3251" y="3258"/>
                    <a:pt x="3203" y="3222"/>
                    <a:pt x="3167" y="3210"/>
                  </a:cubicBezTo>
                  <a:cubicBezTo>
                    <a:pt x="3167" y="3187"/>
                    <a:pt x="3167" y="3139"/>
                    <a:pt x="3191" y="3079"/>
                  </a:cubicBezTo>
                  <a:cubicBezTo>
                    <a:pt x="3203" y="2948"/>
                    <a:pt x="3239" y="2770"/>
                    <a:pt x="3274" y="2567"/>
                  </a:cubicBezTo>
                  <a:cubicBezTo>
                    <a:pt x="3322" y="2365"/>
                    <a:pt x="3370" y="2139"/>
                    <a:pt x="3429" y="1901"/>
                  </a:cubicBezTo>
                  <a:cubicBezTo>
                    <a:pt x="3489" y="1651"/>
                    <a:pt x="3536" y="1424"/>
                    <a:pt x="3572" y="1198"/>
                  </a:cubicBezTo>
                  <a:cubicBezTo>
                    <a:pt x="3620" y="984"/>
                    <a:pt x="3667" y="782"/>
                    <a:pt x="3691" y="603"/>
                  </a:cubicBezTo>
                  <a:cubicBezTo>
                    <a:pt x="3727" y="365"/>
                    <a:pt x="3727" y="270"/>
                    <a:pt x="3727" y="222"/>
                  </a:cubicBezTo>
                  <a:cubicBezTo>
                    <a:pt x="3715" y="174"/>
                    <a:pt x="3679" y="67"/>
                    <a:pt x="3513" y="31"/>
                  </a:cubicBezTo>
                  <a:cubicBezTo>
                    <a:pt x="3475" y="9"/>
                    <a:pt x="3427" y="1"/>
                    <a:pt x="33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rotWithShape="1">
          <a:blip r:embed="rId5"/>
          <a:srcRect t="9994"/>
          <a:stretch/>
        </p:blipFill>
        <p:spPr>
          <a:xfrm>
            <a:off x="290507" y="709340"/>
            <a:ext cx="6780511" cy="4273011"/>
          </a:xfrm>
          <a:prstGeom prst="rect">
            <a:avLst/>
          </a:prstGeom>
        </p:spPr>
      </p:pic>
      <p:pic>
        <p:nvPicPr>
          <p:cNvPr id="4" name="Pictorial">
            <a:hlinkClick r:id="" action="ppaction://media"/>
            <a:extLst>
              <a:ext uri="{FF2B5EF4-FFF2-40B4-BE49-F238E27FC236}">
                <a16:creationId xmlns:a16="http://schemas.microsoft.com/office/drawing/2014/main" id="{F85E6F84-651C-AC39-E954-41DB517CBC1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346700" y="161149"/>
            <a:ext cx="406400" cy="406400"/>
          </a:xfrm>
          <a:prstGeom prst="rect">
            <a:avLst/>
          </a:prstGeom>
        </p:spPr>
      </p:pic>
    </p:spTree>
    <p:extLst>
      <p:ext uri="{BB962C8B-B14F-4D97-AF65-F5344CB8AC3E}">
        <p14:creationId xmlns:p14="http://schemas.microsoft.com/office/powerpoint/2010/main" val="3915565734"/>
      </p:ext>
    </p:extLst>
  </p:cSld>
  <p:clrMapOvr>
    <a:masterClrMapping/>
  </p:clrMapOvr>
  <mc:AlternateContent xmlns:mc="http://schemas.openxmlformats.org/markup-compatibility/2006" xmlns:p14="http://schemas.microsoft.com/office/powerpoint/2010/main">
    <mc:Choice Requires="p14">
      <p:transition spd="slow" p14:dur="2000" advTm="76264"/>
    </mc:Choice>
    <mc:Fallback xmlns="">
      <p:transition spd="slow" advTm="762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626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a:xfrm>
            <a:off x="68208" y="-27244"/>
            <a:ext cx="7126979" cy="565374"/>
          </a:xfrm>
        </p:spPr>
        <p:txBody>
          <a:bodyPr>
            <a:normAutofit fontScale="90000"/>
          </a:bodyPr>
          <a:lstStyle/>
          <a:p>
            <a:r>
              <a:rPr lang="en-GB" sz="4000" dirty="0">
                <a:solidFill>
                  <a:schemeClr val="accent2">
                    <a:lumMod val="50000"/>
                  </a:schemeClr>
                </a:solidFill>
              </a:rPr>
              <a:t>The Bar Model</a:t>
            </a:r>
          </a:p>
        </p:txBody>
      </p:sp>
      <p:grpSp>
        <p:nvGrpSpPr>
          <p:cNvPr id="1741" name="Google Shape;1741;p43"/>
          <p:cNvGrpSpPr/>
          <p:nvPr/>
        </p:nvGrpSpPr>
        <p:grpSpPr>
          <a:xfrm rot="-1328856">
            <a:off x="8513160" y="4495159"/>
            <a:ext cx="439073" cy="467231"/>
            <a:chOff x="4283765" y="5909097"/>
            <a:chExt cx="324692" cy="345515"/>
          </a:xfrm>
        </p:grpSpPr>
        <p:grpSp>
          <p:nvGrpSpPr>
            <p:cNvPr id="1742" name="Google Shape;1742;p43"/>
            <p:cNvGrpSpPr/>
            <p:nvPr/>
          </p:nvGrpSpPr>
          <p:grpSpPr>
            <a:xfrm>
              <a:off x="4295376" y="5920844"/>
              <a:ext cx="301472" cy="321996"/>
              <a:chOff x="4295376" y="5920844"/>
              <a:chExt cx="301472" cy="321996"/>
            </a:xfrm>
          </p:grpSpPr>
          <p:sp>
            <p:nvSpPr>
              <p:cNvPr id="1743" name="Google Shape;1743;p43"/>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3"/>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3"/>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43"/>
            <p:cNvGrpSpPr/>
            <p:nvPr/>
          </p:nvGrpSpPr>
          <p:grpSpPr>
            <a:xfrm>
              <a:off x="4283765" y="5909097"/>
              <a:ext cx="324692" cy="345515"/>
              <a:chOff x="4283765" y="5909097"/>
              <a:chExt cx="324692" cy="345515"/>
            </a:xfrm>
          </p:grpSpPr>
          <p:sp>
            <p:nvSpPr>
              <p:cNvPr id="1747" name="Google Shape;1747;p43"/>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3"/>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3"/>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58" name="Google Shape;1758;p43"/>
          <p:cNvGrpSpPr/>
          <p:nvPr/>
        </p:nvGrpSpPr>
        <p:grpSpPr>
          <a:xfrm>
            <a:off x="0" y="4097824"/>
            <a:ext cx="822181" cy="963825"/>
            <a:chOff x="1678549" y="2659042"/>
            <a:chExt cx="822181" cy="963825"/>
          </a:xfrm>
        </p:grpSpPr>
        <p:sp>
          <p:nvSpPr>
            <p:cNvPr id="1759" name="Google Shape;1759;p43"/>
            <p:cNvSpPr/>
            <p:nvPr/>
          </p:nvSpPr>
          <p:spPr>
            <a:xfrm flipH="1">
              <a:off x="1678549" y="2699189"/>
              <a:ext cx="373751" cy="291661"/>
            </a:xfrm>
            <a:custGeom>
              <a:avLst/>
              <a:gdLst/>
              <a:ahLst/>
              <a:cxnLst/>
              <a:rect l="l" t="t" r="r" b="b"/>
              <a:pathLst>
                <a:path w="4990" h="3894" extrusionOk="0">
                  <a:moveTo>
                    <a:pt x="644" y="1"/>
                  </a:moveTo>
                  <a:lnTo>
                    <a:pt x="227" y="620"/>
                  </a:lnTo>
                  <a:lnTo>
                    <a:pt x="1" y="1155"/>
                  </a:lnTo>
                  <a:cubicBezTo>
                    <a:pt x="2227" y="3346"/>
                    <a:pt x="3918" y="3894"/>
                    <a:pt x="3918" y="3894"/>
                  </a:cubicBezTo>
                  <a:lnTo>
                    <a:pt x="4990" y="2858"/>
                  </a:lnTo>
                  <a:lnTo>
                    <a:pt x="2573" y="1584"/>
                  </a:lnTo>
                  <a:lnTo>
                    <a:pt x="6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43"/>
            <p:cNvSpPr/>
            <p:nvPr/>
          </p:nvSpPr>
          <p:spPr>
            <a:xfrm flipH="1">
              <a:off x="1693679" y="2659042"/>
              <a:ext cx="299750" cy="225749"/>
            </a:xfrm>
            <a:custGeom>
              <a:avLst/>
              <a:gdLst/>
              <a:ahLst/>
              <a:cxnLst/>
              <a:rect l="l" t="t" r="r" b="b"/>
              <a:pathLst>
                <a:path w="4002" h="3014" extrusionOk="0">
                  <a:moveTo>
                    <a:pt x="667" y="1"/>
                  </a:moveTo>
                  <a:lnTo>
                    <a:pt x="1" y="679"/>
                  </a:lnTo>
                  <a:cubicBezTo>
                    <a:pt x="1" y="679"/>
                    <a:pt x="1465" y="2168"/>
                    <a:pt x="3513" y="3013"/>
                  </a:cubicBezTo>
                  <a:lnTo>
                    <a:pt x="4001" y="2346"/>
                  </a:lnTo>
                  <a:lnTo>
                    <a:pt x="2191" y="1072"/>
                  </a:lnTo>
                  <a:lnTo>
                    <a:pt x="6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43"/>
            <p:cNvSpPr/>
            <p:nvPr/>
          </p:nvSpPr>
          <p:spPr>
            <a:xfrm flipH="1">
              <a:off x="1746757" y="2783662"/>
              <a:ext cx="685784" cy="763456"/>
            </a:xfrm>
            <a:custGeom>
              <a:avLst/>
              <a:gdLst/>
              <a:ahLst/>
              <a:cxnLst/>
              <a:rect l="l" t="t" r="r" b="b"/>
              <a:pathLst>
                <a:path w="9156" h="10193" extrusionOk="0">
                  <a:moveTo>
                    <a:pt x="5072" y="0"/>
                  </a:moveTo>
                  <a:lnTo>
                    <a:pt x="4227" y="1072"/>
                  </a:lnTo>
                  <a:lnTo>
                    <a:pt x="2381" y="4013"/>
                  </a:lnTo>
                  <a:lnTo>
                    <a:pt x="1107" y="5954"/>
                  </a:lnTo>
                  <a:lnTo>
                    <a:pt x="0" y="7394"/>
                  </a:lnTo>
                  <a:lnTo>
                    <a:pt x="357" y="7978"/>
                  </a:lnTo>
                  <a:lnTo>
                    <a:pt x="1167" y="8740"/>
                  </a:lnTo>
                  <a:lnTo>
                    <a:pt x="2000" y="9466"/>
                  </a:lnTo>
                  <a:lnTo>
                    <a:pt x="2619" y="10192"/>
                  </a:lnTo>
                  <a:lnTo>
                    <a:pt x="4108" y="8502"/>
                  </a:lnTo>
                  <a:lnTo>
                    <a:pt x="5453" y="6918"/>
                  </a:lnTo>
                  <a:lnTo>
                    <a:pt x="7120" y="5025"/>
                  </a:lnTo>
                  <a:lnTo>
                    <a:pt x="9156" y="2846"/>
                  </a:lnTo>
                  <a:cubicBezTo>
                    <a:pt x="9156" y="2846"/>
                    <a:pt x="6263" y="1572"/>
                    <a:pt x="50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3"/>
            <p:cNvSpPr/>
            <p:nvPr/>
          </p:nvSpPr>
          <p:spPr>
            <a:xfrm flipH="1">
              <a:off x="2361162" y="3467651"/>
              <a:ext cx="121338" cy="138265"/>
            </a:xfrm>
            <a:custGeom>
              <a:avLst/>
              <a:gdLst/>
              <a:ahLst/>
              <a:cxnLst/>
              <a:rect l="l" t="t" r="r" b="b"/>
              <a:pathLst>
                <a:path w="1620" h="1846" extrusionOk="0">
                  <a:moveTo>
                    <a:pt x="405" y="1"/>
                  </a:moveTo>
                  <a:lnTo>
                    <a:pt x="0" y="1846"/>
                  </a:lnTo>
                  <a:lnTo>
                    <a:pt x="1620" y="1489"/>
                  </a:lnTo>
                  <a:lnTo>
                    <a:pt x="4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43"/>
            <p:cNvSpPr/>
            <p:nvPr/>
          </p:nvSpPr>
          <p:spPr>
            <a:xfrm flipH="1">
              <a:off x="2238101" y="3344590"/>
              <a:ext cx="216761" cy="239081"/>
            </a:xfrm>
            <a:custGeom>
              <a:avLst/>
              <a:gdLst/>
              <a:ahLst/>
              <a:cxnLst/>
              <a:rect l="l" t="t" r="r" b="b"/>
              <a:pathLst>
                <a:path w="2894" h="3192" extrusionOk="0">
                  <a:moveTo>
                    <a:pt x="346" y="0"/>
                  </a:moveTo>
                  <a:lnTo>
                    <a:pt x="0" y="1727"/>
                  </a:lnTo>
                  <a:lnTo>
                    <a:pt x="1227" y="3191"/>
                  </a:lnTo>
                  <a:lnTo>
                    <a:pt x="2894" y="2798"/>
                  </a:lnTo>
                  <a:lnTo>
                    <a:pt x="2060" y="1667"/>
                  </a:lnTo>
                  <a:lnTo>
                    <a:pt x="1298" y="1143"/>
                  </a:lnTo>
                  <a:lnTo>
                    <a:pt x="3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43"/>
            <p:cNvSpPr/>
            <p:nvPr/>
          </p:nvSpPr>
          <p:spPr>
            <a:xfrm flipH="1">
              <a:off x="1678553" y="2659054"/>
              <a:ext cx="822177" cy="963813"/>
            </a:xfrm>
            <a:custGeom>
              <a:avLst/>
              <a:gdLst/>
              <a:ahLst/>
              <a:cxnLst/>
              <a:rect l="l" t="t" r="r" b="b"/>
              <a:pathLst>
                <a:path w="10977" h="12868" extrusionOk="0">
                  <a:moveTo>
                    <a:pt x="6464" y="813"/>
                  </a:moveTo>
                  <a:lnTo>
                    <a:pt x="6678" y="1028"/>
                  </a:lnTo>
                  <a:cubicBezTo>
                    <a:pt x="6488" y="1266"/>
                    <a:pt x="6273" y="1504"/>
                    <a:pt x="6071" y="1742"/>
                  </a:cubicBezTo>
                  <a:lnTo>
                    <a:pt x="5976" y="1647"/>
                  </a:lnTo>
                  <a:cubicBezTo>
                    <a:pt x="6142" y="1385"/>
                    <a:pt x="6309" y="1099"/>
                    <a:pt x="6464" y="813"/>
                  </a:cubicBezTo>
                  <a:close/>
                  <a:moveTo>
                    <a:pt x="6904" y="1230"/>
                  </a:moveTo>
                  <a:cubicBezTo>
                    <a:pt x="7000" y="1337"/>
                    <a:pt x="7107" y="1432"/>
                    <a:pt x="7214" y="1516"/>
                  </a:cubicBezTo>
                  <a:cubicBezTo>
                    <a:pt x="7000" y="1766"/>
                    <a:pt x="6750" y="1980"/>
                    <a:pt x="6547" y="2230"/>
                  </a:cubicBezTo>
                  <a:cubicBezTo>
                    <a:pt x="6452" y="2135"/>
                    <a:pt x="6369" y="2052"/>
                    <a:pt x="6273" y="1944"/>
                  </a:cubicBezTo>
                  <a:cubicBezTo>
                    <a:pt x="6488" y="1730"/>
                    <a:pt x="6690" y="1492"/>
                    <a:pt x="6904" y="1230"/>
                  </a:cubicBezTo>
                  <a:close/>
                  <a:moveTo>
                    <a:pt x="7452" y="1706"/>
                  </a:moveTo>
                  <a:lnTo>
                    <a:pt x="7893" y="2028"/>
                  </a:lnTo>
                  <a:cubicBezTo>
                    <a:pt x="7655" y="2302"/>
                    <a:pt x="7452" y="2575"/>
                    <a:pt x="7226" y="2837"/>
                  </a:cubicBezTo>
                  <a:cubicBezTo>
                    <a:pt x="7059" y="2706"/>
                    <a:pt x="6916" y="2575"/>
                    <a:pt x="6762" y="2433"/>
                  </a:cubicBezTo>
                  <a:cubicBezTo>
                    <a:pt x="6976" y="2183"/>
                    <a:pt x="7238" y="1956"/>
                    <a:pt x="7452" y="1706"/>
                  </a:cubicBezTo>
                  <a:close/>
                  <a:moveTo>
                    <a:pt x="7262" y="337"/>
                  </a:moveTo>
                  <a:cubicBezTo>
                    <a:pt x="7833" y="682"/>
                    <a:pt x="8405" y="1028"/>
                    <a:pt x="8917" y="1456"/>
                  </a:cubicBezTo>
                  <a:cubicBezTo>
                    <a:pt x="9179" y="1671"/>
                    <a:pt x="9417" y="1909"/>
                    <a:pt x="9679" y="2099"/>
                  </a:cubicBezTo>
                  <a:cubicBezTo>
                    <a:pt x="9917" y="2266"/>
                    <a:pt x="10179" y="2385"/>
                    <a:pt x="10405" y="2540"/>
                  </a:cubicBezTo>
                  <a:cubicBezTo>
                    <a:pt x="10310" y="2683"/>
                    <a:pt x="10191" y="2825"/>
                    <a:pt x="10095" y="2980"/>
                  </a:cubicBezTo>
                  <a:cubicBezTo>
                    <a:pt x="9214" y="2564"/>
                    <a:pt x="8369" y="2052"/>
                    <a:pt x="7595" y="1456"/>
                  </a:cubicBezTo>
                  <a:cubicBezTo>
                    <a:pt x="7345" y="1266"/>
                    <a:pt x="7107" y="1028"/>
                    <a:pt x="6869" y="801"/>
                  </a:cubicBezTo>
                  <a:cubicBezTo>
                    <a:pt x="6988" y="623"/>
                    <a:pt x="7107" y="492"/>
                    <a:pt x="7262" y="337"/>
                  </a:cubicBezTo>
                  <a:close/>
                  <a:moveTo>
                    <a:pt x="8155" y="2183"/>
                  </a:moveTo>
                  <a:cubicBezTo>
                    <a:pt x="8297" y="2290"/>
                    <a:pt x="8452" y="2385"/>
                    <a:pt x="8595" y="2468"/>
                  </a:cubicBezTo>
                  <a:cubicBezTo>
                    <a:pt x="8357" y="2766"/>
                    <a:pt x="8119" y="3052"/>
                    <a:pt x="7881" y="3337"/>
                  </a:cubicBezTo>
                  <a:cubicBezTo>
                    <a:pt x="7726" y="3230"/>
                    <a:pt x="7595" y="3123"/>
                    <a:pt x="7464" y="3016"/>
                  </a:cubicBezTo>
                  <a:cubicBezTo>
                    <a:pt x="7690" y="2742"/>
                    <a:pt x="7928" y="2468"/>
                    <a:pt x="8155" y="2183"/>
                  </a:cubicBezTo>
                  <a:close/>
                  <a:moveTo>
                    <a:pt x="8833" y="2647"/>
                  </a:moveTo>
                  <a:cubicBezTo>
                    <a:pt x="8964" y="2742"/>
                    <a:pt x="9119" y="2814"/>
                    <a:pt x="9262" y="2885"/>
                  </a:cubicBezTo>
                  <a:cubicBezTo>
                    <a:pt x="9024" y="3183"/>
                    <a:pt x="8821" y="3492"/>
                    <a:pt x="8607" y="3826"/>
                  </a:cubicBezTo>
                  <a:lnTo>
                    <a:pt x="8119" y="3516"/>
                  </a:lnTo>
                  <a:cubicBezTo>
                    <a:pt x="8369" y="3230"/>
                    <a:pt x="8607" y="2933"/>
                    <a:pt x="8833" y="2647"/>
                  </a:cubicBezTo>
                  <a:close/>
                  <a:moveTo>
                    <a:pt x="9536" y="3016"/>
                  </a:moveTo>
                  <a:cubicBezTo>
                    <a:pt x="9667" y="3075"/>
                    <a:pt x="9786" y="3159"/>
                    <a:pt x="9917" y="3218"/>
                  </a:cubicBezTo>
                  <a:cubicBezTo>
                    <a:pt x="9833" y="3349"/>
                    <a:pt x="9738" y="3492"/>
                    <a:pt x="9655" y="3623"/>
                  </a:cubicBezTo>
                  <a:cubicBezTo>
                    <a:pt x="9560" y="3766"/>
                    <a:pt x="9464" y="4028"/>
                    <a:pt x="9345" y="4171"/>
                  </a:cubicBezTo>
                  <a:cubicBezTo>
                    <a:pt x="9321" y="4171"/>
                    <a:pt x="9321" y="4183"/>
                    <a:pt x="9310" y="4183"/>
                  </a:cubicBezTo>
                  <a:cubicBezTo>
                    <a:pt x="9167" y="4111"/>
                    <a:pt x="9024" y="4028"/>
                    <a:pt x="8881" y="3957"/>
                  </a:cubicBezTo>
                  <a:cubicBezTo>
                    <a:pt x="9083" y="3647"/>
                    <a:pt x="9310" y="3337"/>
                    <a:pt x="9536" y="3016"/>
                  </a:cubicBezTo>
                  <a:close/>
                  <a:moveTo>
                    <a:pt x="10202" y="3349"/>
                  </a:moveTo>
                  <a:cubicBezTo>
                    <a:pt x="10322" y="3409"/>
                    <a:pt x="10441" y="3456"/>
                    <a:pt x="10548" y="3492"/>
                  </a:cubicBezTo>
                  <a:cubicBezTo>
                    <a:pt x="10333" y="3814"/>
                    <a:pt x="10072" y="4088"/>
                    <a:pt x="9810" y="4373"/>
                  </a:cubicBezTo>
                  <a:cubicBezTo>
                    <a:pt x="9798" y="4385"/>
                    <a:pt x="9798" y="4409"/>
                    <a:pt x="9786" y="4421"/>
                  </a:cubicBezTo>
                  <a:cubicBezTo>
                    <a:pt x="9726" y="4385"/>
                    <a:pt x="9655" y="4361"/>
                    <a:pt x="9595" y="4326"/>
                  </a:cubicBezTo>
                  <a:cubicBezTo>
                    <a:pt x="9679" y="4195"/>
                    <a:pt x="9762" y="4028"/>
                    <a:pt x="9833" y="3909"/>
                  </a:cubicBezTo>
                  <a:cubicBezTo>
                    <a:pt x="9941" y="3730"/>
                    <a:pt x="10060" y="3552"/>
                    <a:pt x="10155" y="3373"/>
                  </a:cubicBezTo>
                  <a:cubicBezTo>
                    <a:pt x="10179" y="3373"/>
                    <a:pt x="10191" y="3361"/>
                    <a:pt x="10202" y="3349"/>
                  </a:cubicBezTo>
                  <a:close/>
                  <a:moveTo>
                    <a:pt x="5809" y="1921"/>
                  </a:moveTo>
                  <a:cubicBezTo>
                    <a:pt x="5845" y="1944"/>
                    <a:pt x="5869" y="1992"/>
                    <a:pt x="5904" y="2028"/>
                  </a:cubicBezTo>
                  <a:cubicBezTo>
                    <a:pt x="5916" y="2063"/>
                    <a:pt x="5952" y="2099"/>
                    <a:pt x="5988" y="2111"/>
                  </a:cubicBezTo>
                  <a:lnTo>
                    <a:pt x="6262" y="2385"/>
                  </a:lnTo>
                  <a:cubicBezTo>
                    <a:pt x="4761" y="4469"/>
                    <a:pt x="3273" y="6564"/>
                    <a:pt x="1785" y="8660"/>
                  </a:cubicBezTo>
                  <a:cubicBezTo>
                    <a:pt x="1582" y="8945"/>
                    <a:pt x="1380" y="9231"/>
                    <a:pt x="1189" y="9505"/>
                  </a:cubicBezTo>
                  <a:cubicBezTo>
                    <a:pt x="1094" y="9386"/>
                    <a:pt x="1011" y="9255"/>
                    <a:pt x="928" y="9124"/>
                  </a:cubicBezTo>
                  <a:cubicBezTo>
                    <a:pt x="1844" y="8112"/>
                    <a:pt x="2535" y="6874"/>
                    <a:pt x="3273" y="5754"/>
                  </a:cubicBezTo>
                  <a:cubicBezTo>
                    <a:pt x="4023" y="4564"/>
                    <a:pt x="4749" y="3337"/>
                    <a:pt x="5607" y="2218"/>
                  </a:cubicBezTo>
                  <a:cubicBezTo>
                    <a:pt x="5678" y="2123"/>
                    <a:pt x="5738" y="2028"/>
                    <a:pt x="5809" y="1921"/>
                  </a:cubicBezTo>
                  <a:close/>
                  <a:moveTo>
                    <a:pt x="6488" y="2587"/>
                  </a:moveTo>
                  <a:cubicBezTo>
                    <a:pt x="6738" y="2814"/>
                    <a:pt x="6988" y="3040"/>
                    <a:pt x="7262" y="3242"/>
                  </a:cubicBezTo>
                  <a:cubicBezTo>
                    <a:pt x="6440" y="4421"/>
                    <a:pt x="5607" y="5564"/>
                    <a:pt x="4749" y="6707"/>
                  </a:cubicBezTo>
                  <a:cubicBezTo>
                    <a:pt x="3856" y="7921"/>
                    <a:pt x="2821" y="9017"/>
                    <a:pt x="1904" y="10207"/>
                  </a:cubicBezTo>
                  <a:cubicBezTo>
                    <a:pt x="1725" y="10064"/>
                    <a:pt x="1547" y="9898"/>
                    <a:pt x="1380" y="9719"/>
                  </a:cubicBezTo>
                  <a:cubicBezTo>
                    <a:pt x="2821" y="7695"/>
                    <a:pt x="4249" y="5683"/>
                    <a:pt x="5690" y="3659"/>
                  </a:cubicBezTo>
                  <a:cubicBezTo>
                    <a:pt x="5940" y="3314"/>
                    <a:pt x="6214" y="2945"/>
                    <a:pt x="6488" y="2587"/>
                  </a:cubicBezTo>
                  <a:close/>
                  <a:moveTo>
                    <a:pt x="7476" y="3433"/>
                  </a:moveTo>
                  <a:cubicBezTo>
                    <a:pt x="7774" y="3659"/>
                    <a:pt x="8071" y="3849"/>
                    <a:pt x="8405" y="4052"/>
                  </a:cubicBezTo>
                  <a:cubicBezTo>
                    <a:pt x="7643" y="4826"/>
                    <a:pt x="6964" y="5695"/>
                    <a:pt x="6262" y="6528"/>
                  </a:cubicBezTo>
                  <a:cubicBezTo>
                    <a:pt x="5333" y="7636"/>
                    <a:pt x="4428" y="8755"/>
                    <a:pt x="3487" y="9838"/>
                  </a:cubicBezTo>
                  <a:cubicBezTo>
                    <a:pt x="3214" y="10160"/>
                    <a:pt x="2916" y="10517"/>
                    <a:pt x="2582" y="10803"/>
                  </a:cubicBezTo>
                  <a:cubicBezTo>
                    <a:pt x="2440" y="10672"/>
                    <a:pt x="2285" y="10541"/>
                    <a:pt x="2118" y="10422"/>
                  </a:cubicBezTo>
                  <a:cubicBezTo>
                    <a:pt x="3047" y="9231"/>
                    <a:pt x="4083" y="8124"/>
                    <a:pt x="4976" y="6909"/>
                  </a:cubicBezTo>
                  <a:cubicBezTo>
                    <a:pt x="5821" y="5754"/>
                    <a:pt x="6678" y="4599"/>
                    <a:pt x="7476" y="3433"/>
                  </a:cubicBezTo>
                  <a:close/>
                  <a:moveTo>
                    <a:pt x="8667" y="4195"/>
                  </a:moveTo>
                  <a:cubicBezTo>
                    <a:pt x="8964" y="4361"/>
                    <a:pt x="9262" y="4504"/>
                    <a:pt x="9571" y="4659"/>
                  </a:cubicBezTo>
                  <a:cubicBezTo>
                    <a:pt x="9095" y="5195"/>
                    <a:pt x="8643" y="5719"/>
                    <a:pt x="8167" y="6231"/>
                  </a:cubicBezTo>
                  <a:cubicBezTo>
                    <a:pt x="6916" y="7624"/>
                    <a:pt x="5642" y="9005"/>
                    <a:pt x="4416" y="10434"/>
                  </a:cubicBezTo>
                  <a:cubicBezTo>
                    <a:pt x="4059" y="10838"/>
                    <a:pt x="3702" y="11231"/>
                    <a:pt x="3368" y="11660"/>
                  </a:cubicBezTo>
                  <a:cubicBezTo>
                    <a:pt x="3214" y="11410"/>
                    <a:pt x="3011" y="11207"/>
                    <a:pt x="2809" y="11017"/>
                  </a:cubicBezTo>
                  <a:cubicBezTo>
                    <a:pt x="3535" y="10386"/>
                    <a:pt x="4130" y="9552"/>
                    <a:pt x="4738" y="8826"/>
                  </a:cubicBezTo>
                  <a:cubicBezTo>
                    <a:pt x="5690" y="7695"/>
                    <a:pt x="6619" y="6552"/>
                    <a:pt x="7571" y="5433"/>
                  </a:cubicBezTo>
                  <a:cubicBezTo>
                    <a:pt x="7928" y="5016"/>
                    <a:pt x="8286" y="4576"/>
                    <a:pt x="8667" y="4195"/>
                  </a:cubicBezTo>
                  <a:close/>
                  <a:moveTo>
                    <a:pt x="808" y="9505"/>
                  </a:moveTo>
                  <a:cubicBezTo>
                    <a:pt x="1451" y="10434"/>
                    <a:pt x="2594" y="10910"/>
                    <a:pt x="3166" y="11910"/>
                  </a:cubicBezTo>
                  <a:cubicBezTo>
                    <a:pt x="2737" y="12041"/>
                    <a:pt x="2273" y="12124"/>
                    <a:pt x="1809" y="12219"/>
                  </a:cubicBezTo>
                  <a:cubicBezTo>
                    <a:pt x="1368" y="11791"/>
                    <a:pt x="1011" y="11267"/>
                    <a:pt x="570" y="10815"/>
                  </a:cubicBezTo>
                  <a:cubicBezTo>
                    <a:pt x="654" y="10386"/>
                    <a:pt x="737" y="9945"/>
                    <a:pt x="808" y="9505"/>
                  </a:cubicBezTo>
                  <a:close/>
                  <a:moveTo>
                    <a:pt x="511" y="11196"/>
                  </a:moveTo>
                  <a:cubicBezTo>
                    <a:pt x="844" y="11553"/>
                    <a:pt x="1130" y="11934"/>
                    <a:pt x="1463" y="12291"/>
                  </a:cubicBezTo>
                  <a:cubicBezTo>
                    <a:pt x="1082" y="12362"/>
                    <a:pt x="689" y="12446"/>
                    <a:pt x="320" y="12541"/>
                  </a:cubicBezTo>
                  <a:cubicBezTo>
                    <a:pt x="368" y="12089"/>
                    <a:pt x="439" y="11636"/>
                    <a:pt x="511" y="11196"/>
                  </a:cubicBezTo>
                  <a:close/>
                  <a:moveTo>
                    <a:pt x="7220" y="0"/>
                  </a:moveTo>
                  <a:cubicBezTo>
                    <a:pt x="7193" y="0"/>
                    <a:pt x="7170" y="7"/>
                    <a:pt x="7154" y="28"/>
                  </a:cubicBezTo>
                  <a:cubicBezTo>
                    <a:pt x="6952" y="206"/>
                    <a:pt x="6809" y="373"/>
                    <a:pt x="6678" y="575"/>
                  </a:cubicBezTo>
                  <a:lnTo>
                    <a:pt x="6535" y="444"/>
                  </a:lnTo>
                  <a:cubicBezTo>
                    <a:pt x="6513" y="421"/>
                    <a:pt x="6485" y="412"/>
                    <a:pt x="6457" y="412"/>
                  </a:cubicBezTo>
                  <a:cubicBezTo>
                    <a:pt x="6398" y="412"/>
                    <a:pt x="6337" y="455"/>
                    <a:pt x="6321" y="504"/>
                  </a:cubicBezTo>
                  <a:cubicBezTo>
                    <a:pt x="5773" y="1468"/>
                    <a:pt x="5130" y="2361"/>
                    <a:pt x="4523" y="3290"/>
                  </a:cubicBezTo>
                  <a:cubicBezTo>
                    <a:pt x="3630" y="4659"/>
                    <a:pt x="2761" y="6040"/>
                    <a:pt x="1856" y="7386"/>
                  </a:cubicBezTo>
                  <a:cubicBezTo>
                    <a:pt x="1475" y="7933"/>
                    <a:pt x="1106" y="8493"/>
                    <a:pt x="654" y="8969"/>
                  </a:cubicBezTo>
                  <a:cubicBezTo>
                    <a:pt x="630" y="8993"/>
                    <a:pt x="618" y="9017"/>
                    <a:pt x="618" y="9052"/>
                  </a:cubicBezTo>
                  <a:cubicBezTo>
                    <a:pt x="511" y="9648"/>
                    <a:pt x="416" y="10219"/>
                    <a:pt x="296" y="10815"/>
                  </a:cubicBezTo>
                  <a:lnTo>
                    <a:pt x="296" y="10862"/>
                  </a:lnTo>
                  <a:cubicBezTo>
                    <a:pt x="189" y="11469"/>
                    <a:pt x="82" y="12100"/>
                    <a:pt x="11" y="12708"/>
                  </a:cubicBezTo>
                  <a:cubicBezTo>
                    <a:pt x="1" y="12809"/>
                    <a:pt x="86" y="12868"/>
                    <a:pt x="170" y="12868"/>
                  </a:cubicBezTo>
                  <a:cubicBezTo>
                    <a:pt x="185" y="12868"/>
                    <a:pt x="199" y="12866"/>
                    <a:pt x="213" y="12862"/>
                  </a:cubicBezTo>
                  <a:cubicBezTo>
                    <a:pt x="725" y="12708"/>
                    <a:pt x="1225" y="12600"/>
                    <a:pt x="1749" y="12517"/>
                  </a:cubicBezTo>
                  <a:cubicBezTo>
                    <a:pt x="1759" y="12521"/>
                    <a:pt x="1770" y="12522"/>
                    <a:pt x="1780" y="12522"/>
                  </a:cubicBezTo>
                  <a:cubicBezTo>
                    <a:pt x="1806" y="12522"/>
                    <a:pt x="1831" y="12514"/>
                    <a:pt x="1856" y="12505"/>
                  </a:cubicBezTo>
                  <a:cubicBezTo>
                    <a:pt x="2392" y="12398"/>
                    <a:pt x="2916" y="12291"/>
                    <a:pt x="3428" y="12148"/>
                  </a:cubicBezTo>
                  <a:cubicBezTo>
                    <a:pt x="3511" y="12124"/>
                    <a:pt x="3523" y="12065"/>
                    <a:pt x="3523" y="12029"/>
                  </a:cubicBezTo>
                  <a:cubicBezTo>
                    <a:pt x="3809" y="11588"/>
                    <a:pt x="4166" y="11207"/>
                    <a:pt x="4499" y="10815"/>
                  </a:cubicBezTo>
                  <a:cubicBezTo>
                    <a:pt x="5071" y="10160"/>
                    <a:pt x="5642" y="9505"/>
                    <a:pt x="6226" y="8874"/>
                  </a:cubicBezTo>
                  <a:cubicBezTo>
                    <a:pt x="7464" y="7505"/>
                    <a:pt x="8702" y="6135"/>
                    <a:pt x="9917" y="4742"/>
                  </a:cubicBezTo>
                  <a:cubicBezTo>
                    <a:pt x="10262" y="4361"/>
                    <a:pt x="10655" y="3957"/>
                    <a:pt x="10953" y="3528"/>
                  </a:cubicBezTo>
                  <a:cubicBezTo>
                    <a:pt x="10976" y="3456"/>
                    <a:pt x="10953" y="3349"/>
                    <a:pt x="10857" y="3302"/>
                  </a:cubicBezTo>
                  <a:cubicBezTo>
                    <a:pt x="10691" y="3242"/>
                    <a:pt x="10548" y="3171"/>
                    <a:pt x="10393" y="3099"/>
                  </a:cubicBezTo>
                  <a:cubicBezTo>
                    <a:pt x="10512" y="2921"/>
                    <a:pt x="10631" y="2766"/>
                    <a:pt x="10762" y="2599"/>
                  </a:cubicBezTo>
                  <a:cubicBezTo>
                    <a:pt x="10810" y="2540"/>
                    <a:pt x="10798" y="2444"/>
                    <a:pt x="10738" y="2397"/>
                  </a:cubicBezTo>
                  <a:cubicBezTo>
                    <a:pt x="10464" y="2183"/>
                    <a:pt x="10155" y="2052"/>
                    <a:pt x="9869" y="1861"/>
                  </a:cubicBezTo>
                  <a:cubicBezTo>
                    <a:pt x="9607" y="1671"/>
                    <a:pt x="9369" y="1432"/>
                    <a:pt x="9119" y="1218"/>
                  </a:cubicBezTo>
                  <a:cubicBezTo>
                    <a:pt x="8559" y="754"/>
                    <a:pt x="7940" y="397"/>
                    <a:pt x="7333" y="28"/>
                  </a:cubicBezTo>
                  <a:cubicBezTo>
                    <a:pt x="7299" y="14"/>
                    <a:pt x="7256" y="0"/>
                    <a:pt x="72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Content Placeholder 2">
            <a:extLst>
              <a:ext uri="{FF2B5EF4-FFF2-40B4-BE49-F238E27FC236}">
                <a16:creationId xmlns:a16="http://schemas.microsoft.com/office/drawing/2014/main" id="{557724BD-6A9F-E19A-E649-ED055E8E59E0}"/>
              </a:ext>
            </a:extLst>
          </p:cNvPr>
          <p:cNvSpPr>
            <a:spLocks noGrp="1"/>
          </p:cNvSpPr>
          <p:nvPr/>
        </p:nvSpPr>
        <p:spPr>
          <a:xfrm>
            <a:off x="198408" y="705209"/>
            <a:ext cx="8229600" cy="4525963"/>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Single Bar Model </a:t>
            </a:r>
          </a:p>
          <a:p>
            <a:pPr marL="0" indent="0">
              <a:buNone/>
            </a:pPr>
            <a:r>
              <a:rPr lang="en-GB" sz="1800" dirty="0"/>
              <a:t>                  </a:t>
            </a:r>
            <a:br>
              <a:rPr lang="en-GB" sz="1800" dirty="0"/>
            </a:br>
            <a:r>
              <a:rPr lang="en-GB" sz="2000" dirty="0"/>
              <a:t>                                </a:t>
            </a:r>
            <a:endParaRPr lang="en-GB" dirty="0"/>
          </a:p>
          <a:p>
            <a:pPr marL="0" indent="0">
              <a:buNone/>
            </a:pPr>
            <a:endParaRPr lang="en-GB" dirty="0"/>
          </a:p>
          <a:p>
            <a:pPr marL="0" indent="0">
              <a:buNone/>
            </a:pPr>
            <a:r>
              <a:rPr lang="en-GB" dirty="0"/>
              <a:t>                                         </a:t>
            </a:r>
          </a:p>
          <a:p>
            <a:r>
              <a:rPr lang="en-GB" dirty="0"/>
              <a:t>Comparison Bar Model </a:t>
            </a:r>
          </a:p>
          <a:p>
            <a:pPr marL="0" indent="0">
              <a:buNone/>
            </a:pPr>
            <a:endParaRPr lang="en-GB" dirty="0"/>
          </a:p>
        </p:txBody>
      </p:sp>
      <p:sp>
        <p:nvSpPr>
          <p:cNvPr id="5" name="Rectangle 4">
            <a:extLst>
              <a:ext uri="{FF2B5EF4-FFF2-40B4-BE49-F238E27FC236}">
                <a16:creationId xmlns:a16="http://schemas.microsoft.com/office/drawing/2014/main" id="{AC7E98B2-6067-D033-E6CB-138A552287C7}"/>
              </a:ext>
            </a:extLst>
          </p:cNvPr>
          <p:cNvSpPr/>
          <p:nvPr/>
        </p:nvSpPr>
        <p:spPr>
          <a:xfrm>
            <a:off x="493655" y="2117808"/>
            <a:ext cx="1873989" cy="36004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chemeClr val="tx1"/>
                </a:solidFill>
              </a:rPr>
              <a:t>5</a:t>
            </a:r>
          </a:p>
        </p:txBody>
      </p:sp>
      <p:sp>
        <p:nvSpPr>
          <p:cNvPr id="6" name="Rectangle 5">
            <a:extLst>
              <a:ext uri="{FF2B5EF4-FFF2-40B4-BE49-F238E27FC236}">
                <a16:creationId xmlns:a16="http://schemas.microsoft.com/office/drawing/2014/main" id="{3A697E80-3D54-7182-3CD5-CC9C4703862A}"/>
              </a:ext>
            </a:extLst>
          </p:cNvPr>
          <p:cNvSpPr/>
          <p:nvPr/>
        </p:nvSpPr>
        <p:spPr>
          <a:xfrm>
            <a:off x="2382899" y="2117808"/>
            <a:ext cx="1122716" cy="36004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chemeClr val="tx1"/>
                </a:solidFill>
              </a:rPr>
              <a:t>3</a:t>
            </a:r>
          </a:p>
        </p:txBody>
      </p:sp>
      <p:sp>
        <p:nvSpPr>
          <p:cNvPr id="7" name="Left Brace 6">
            <a:extLst>
              <a:ext uri="{FF2B5EF4-FFF2-40B4-BE49-F238E27FC236}">
                <a16:creationId xmlns:a16="http://schemas.microsoft.com/office/drawing/2014/main" id="{EBC76654-2114-8DD5-206A-07C41337C848}"/>
              </a:ext>
            </a:extLst>
          </p:cNvPr>
          <p:cNvSpPr/>
          <p:nvPr/>
        </p:nvSpPr>
        <p:spPr>
          <a:xfrm rot="5400000">
            <a:off x="1736494" y="309998"/>
            <a:ext cx="526282" cy="3011960"/>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8" name="TextBox 4">
            <a:extLst>
              <a:ext uri="{FF2B5EF4-FFF2-40B4-BE49-F238E27FC236}">
                <a16:creationId xmlns:a16="http://schemas.microsoft.com/office/drawing/2014/main" id="{675EF036-DA54-9677-2CC6-C54EE6CC9871}"/>
              </a:ext>
            </a:extLst>
          </p:cNvPr>
          <p:cNvSpPr txBox="1"/>
          <p:nvPr/>
        </p:nvSpPr>
        <p:spPr>
          <a:xfrm>
            <a:off x="1542435" y="1185609"/>
            <a:ext cx="9144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a:t>8</a:t>
            </a:r>
          </a:p>
        </p:txBody>
      </p:sp>
      <p:sp>
        <p:nvSpPr>
          <p:cNvPr id="9" name="TextBox 5">
            <a:extLst>
              <a:ext uri="{FF2B5EF4-FFF2-40B4-BE49-F238E27FC236}">
                <a16:creationId xmlns:a16="http://schemas.microsoft.com/office/drawing/2014/main" id="{CE5A3B34-DCA4-8C1F-6620-8B519ED1562D}"/>
              </a:ext>
            </a:extLst>
          </p:cNvPr>
          <p:cNvSpPr txBox="1"/>
          <p:nvPr/>
        </p:nvSpPr>
        <p:spPr>
          <a:xfrm>
            <a:off x="5292306" y="2628898"/>
            <a:ext cx="2743199"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5</a:t>
            </a:r>
            <a:r>
              <a:rPr lang="en-GB" sz="2800" dirty="0">
                <a:ea typeface="+mn-lt"/>
                <a:cs typeface="+mn-lt"/>
              </a:rPr>
              <a:t> + 3 = 8</a:t>
            </a:r>
            <a:endParaRPr lang="en-GB" sz="2800" dirty="0"/>
          </a:p>
        </p:txBody>
      </p:sp>
      <p:sp>
        <p:nvSpPr>
          <p:cNvPr id="10" name="TextBox 1">
            <a:extLst>
              <a:ext uri="{FF2B5EF4-FFF2-40B4-BE49-F238E27FC236}">
                <a16:creationId xmlns:a16="http://schemas.microsoft.com/office/drawing/2014/main" id="{C4A9492E-F1DB-F2D9-6821-9EBFDC9C754E}"/>
              </a:ext>
            </a:extLst>
          </p:cNvPr>
          <p:cNvSpPr txBox="1"/>
          <p:nvPr/>
        </p:nvSpPr>
        <p:spPr>
          <a:xfrm>
            <a:off x="3635086" y="1697314"/>
            <a:ext cx="4156617" cy="9233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i="1" dirty="0">
                <a:solidFill>
                  <a:srgbClr val="0070C0"/>
                </a:solidFill>
              </a:rPr>
              <a:t>Jamie has 5 apples. He buys another 3. How many apples does he have altogether? </a:t>
            </a:r>
          </a:p>
        </p:txBody>
      </p:sp>
      <p:sp>
        <p:nvSpPr>
          <p:cNvPr id="11" name="Rectangle 10">
            <a:extLst>
              <a:ext uri="{FF2B5EF4-FFF2-40B4-BE49-F238E27FC236}">
                <a16:creationId xmlns:a16="http://schemas.microsoft.com/office/drawing/2014/main" id="{BE3DCB52-A8F6-865E-3C5C-2E9EF0D3D8F4}"/>
              </a:ext>
            </a:extLst>
          </p:cNvPr>
          <p:cNvSpPr/>
          <p:nvPr/>
        </p:nvSpPr>
        <p:spPr>
          <a:xfrm>
            <a:off x="860277" y="3788606"/>
            <a:ext cx="1873989" cy="36004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chemeClr val="tx1"/>
                </a:solidFill>
              </a:rPr>
              <a:t>5</a:t>
            </a:r>
          </a:p>
        </p:txBody>
      </p:sp>
      <p:cxnSp>
        <p:nvCxnSpPr>
          <p:cNvPr id="12" name="Straight Arrow Connector 11">
            <a:extLst>
              <a:ext uri="{FF2B5EF4-FFF2-40B4-BE49-F238E27FC236}">
                <a16:creationId xmlns:a16="http://schemas.microsoft.com/office/drawing/2014/main" id="{017EA501-5705-FFE9-478B-2C1B1D7C02CB}"/>
              </a:ext>
            </a:extLst>
          </p:cNvPr>
          <p:cNvCxnSpPr>
            <a:cxnSpLocks/>
          </p:cNvCxnSpPr>
          <p:nvPr/>
        </p:nvCxnSpPr>
        <p:spPr>
          <a:xfrm flipV="1">
            <a:off x="2023304" y="4301123"/>
            <a:ext cx="721745" cy="1"/>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TextBox 3">
            <a:extLst>
              <a:ext uri="{FF2B5EF4-FFF2-40B4-BE49-F238E27FC236}">
                <a16:creationId xmlns:a16="http://schemas.microsoft.com/office/drawing/2014/main" id="{BF4FE6A5-EE50-A32E-2CC4-FF70A628CDA0}"/>
              </a:ext>
            </a:extLst>
          </p:cNvPr>
          <p:cNvSpPr txBox="1"/>
          <p:nvPr/>
        </p:nvSpPr>
        <p:spPr>
          <a:xfrm>
            <a:off x="2127201" y="4430347"/>
            <a:ext cx="504056" cy="36967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a:t>?</a:t>
            </a:r>
          </a:p>
        </p:txBody>
      </p:sp>
      <p:pic>
        <p:nvPicPr>
          <p:cNvPr id="14" name="Picture 14">
            <a:extLst>
              <a:ext uri="{FF2B5EF4-FFF2-40B4-BE49-F238E27FC236}">
                <a16:creationId xmlns:a16="http://schemas.microsoft.com/office/drawing/2014/main" id="{3FAE7D82-23E1-2D36-E263-60ACB0561E10}"/>
              </a:ext>
            </a:extLst>
          </p:cNvPr>
          <p:cNvPicPr>
            <a:picLocks noChangeAspect="1"/>
          </p:cNvPicPr>
          <p:nvPr/>
        </p:nvPicPr>
        <p:blipFill>
          <a:blip r:embed="rId5"/>
          <a:stretch>
            <a:fillRect/>
          </a:stretch>
        </p:blipFill>
        <p:spPr>
          <a:xfrm>
            <a:off x="863900" y="4098535"/>
            <a:ext cx="1162050" cy="504825"/>
          </a:xfrm>
          <a:prstGeom prst="rect">
            <a:avLst/>
          </a:prstGeom>
        </p:spPr>
      </p:pic>
      <p:sp>
        <p:nvSpPr>
          <p:cNvPr id="15" name="TextBox 1">
            <a:extLst>
              <a:ext uri="{FF2B5EF4-FFF2-40B4-BE49-F238E27FC236}">
                <a16:creationId xmlns:a16="http://schemas.microsoft.com/office/drawing/2014/main" id="{C6D131D2-F69A-2059-7A08-89A5EEBC69CC}"/>
              </a:ext>
            </a:extLst>
          </p:cNvPr>
          <p:cNvSpPr txBox="1"/>
          <p:nvPr/>
        </p:nvSpPr>
        <p:spPr>
          <a:xfrm>
            <a:off x="3591073" y="3579151"/>
            <a:ext cx="4156617" cy="196977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i="1" dirty="0">
                <a:solidFill>
                  <a:srgbClr val="0070C0"/>
                </a:solidFill>
              </a:rPr>
              <a:t>Lucy has 5 apples. Anna has 3. How many more apples does Lucy have than Anna?</a:t>
            </a:r>
          </a:p>
          <a:p>
            <a:r>
              <a:rPr lang="en-GB" sz="3200" dirty="0"/>
              <a:t>              5 - 3 = 2 </a:t>
            </a:r>
          </a:p>
          <a:p>
            <a:endParaRPr lang="en-GB" i="1" dirty="0">
              <a:solidFill>
                <a:srgbClr val="0070C0"/>
              </a:solidFill>
            </a:endParaRPr>
          </a:p>
          <a:p>
            <a:r>
              <a:rPr lang="en-GB" i="1" dirty="0">
                <a:solidFill>
                  <a:srgbClr val="0070C0"/>
                </a:solidFill>
              </a:rPr>
              <a:t> </a:t>
            </a:r>
          </a:p>
        </p:txBody>
      </p:sp>
      <p:pic>
        <p:nvPicPr>
          <p:cNvPr id="16" name="The Bar Model">
            <a:hlinkClick r:id="" action="ppaction://media"/>
            <a:extLst>
              <a:ext uri="{FF2B5EF4-FFF2-40B4-BE49-F238E27FC236}">
                <a16:creationId xmlns:a16="http://schemas.microsoft.com/office/drawing/2014/main" id="{B42CF0D8-24F3-7BFF-F893-53697251B2E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387873" y="151075"/>
            <a:ext cx="406400" cy="406400"/>
          </a:xfrm>
          <a:prstGeom prst="rect">
            <a:avLst/>
          </a:prstGeom>
        </p:spPr>
      </p:pic>
    </p:spTree>
    <p:extLst>
      <p:ext uri="{BB962C8B-B14F-4D97-AF65-F5344CB8AC3E}">
        <p14:creationId xmlns:p14="http://schemas.microsoft.com/office/powerpoint/2010/main" val="3327890029"/>
      </p:ext>
    </p:extLst>
  </p:cSld>
  <p:clrMapOvr>
    <a:masterClrMapping/>
  </p:clrMapOvr>
  <mc:AlternateContent xmlns:mc="http://schemas.openxmlformats.org/markup-compatibility/2006" xmlns:p14="http://schemas.microsoft.com/office/powerpoint/2010/main">
    <mc:Choice Requires="p14">
      <p:transition spd="slow" p14:dur="2000" advTm="54148"/>
    </mc:Choice>
    <mc:Fallback xmlns="">
      <p:transition spd="slow" advTm="541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787"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09A5A301-E5B3-4847-A07C-EE870FA035D6}"/>
              </a:ext>
            </a:extLst>
          </p:cNvPr>
          <p:cNvSpPr>
            <a:spLocks noGrp="1"/>
          </p:cNvSpPr>
          <p:nvPr>
            <p:ph idx="1"/>
          </p:nvPr>
        </p:nvSpPr>
        <p:spPr>
          <a:xfrm>
            <a:off x="452694" y="541965"/>
            <a:ext cx="6447501" cy="2910580"/>
          </a:xfrm>
        </p:spPr>
        <p:txBody>
          <a:bodyPr vert="horz" lIns="91440" tIns="45720" rIns="91440" bIns="45720" rtlCol="0" anchor="t">
            <a:normAutofit/>
          </a:bodyPr>
          <a:lstStyle/>
          <a:p>
            <a:pPr marL="0" indent="0" algn="ctr">
              <a:buNone/>
            </a:pPr>
            <a:r>
              <a:rPr lang="en-GB" sz="3600" dirty="0">
                <a:solidFill>
                  <a:schemeClr val="accent1"/>
                </a:solidFill>
              </a:rPr>
              <a:t>Subtraction - Partitioning</a:t>
            </a:r>
          </a:p>
          <a:p>
            <a:pPr marL="0" indent="0" algn="ctr">
              <a:buNone/>
            </a:pPr>
            <a:r>
              <a:rPr lang="en-GB" sz="2100" dirty="0"/>
              <a:t>Partitioning is where you find the missing amount. </a:t>
            </a:r>
            <a:endParaRPr lang="en-GB" dirty="0"/>
          </a:p>
          <a:p>
            <a:pPr marL="0" indent="0">
              <a:buNone/>
            </a:pPr>
            <a:r>
              <a:rPr lang="en-GB" sz="2100" i="1" dirty="0">
                <a:solidFill>
                  <a:srgbClr val="0070C0"/>
                </a:solidFill>
              </a:rPr>
              <a:t>Jamie has 8 grapes. 5 of his grapes are red. The rest are green. How many green grapes does Jamie have? </a:t>
            </a:r>
            <a:endParaRPr lang="en-GB" dirty="0"/>
          </a:p>
        </p:txBody>
      </p:sp>
      <p:sp>
        <p:nvSpPr>
          <p:cNvPr id="15" name="Rectangle 14">
            <a:extLst>
              <a:ext uri="{FF2B5EF4-FFF2-40B4-BE49-F238E27FC236}">
                <a16:creationId xmlns:a16="http://schemas.microsoft.com/office/drawing/2014/main" id="{D8289187-A41C-4913-8E9C-C964F5D2DB99}"/>
              </a:ext>
            </a:extLst>
          </p:cNvPr>
          <p:cNvSpPr/>
          <p:nvPr/>
        </p:nvSpPr>
        <p:spPr>
          <a:xfrm>
            <a:off x="1601671" y="2795452"/>
            <a:ext cx="2256749" cy="3703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tx1"/>
                </a:solidFill>
              </a:rPr>
              <a:t>8</a:t>
            </a:r>
            <a:endParaRPr lang="en-GB" sz="1350" dirty="0"/>
          </a:p>
        </p:txBody>
      </p:sp>
      <p:sp>
        <p:nvSpPr>
          <p:cNvPr id="16" name="Rectangle 15">
            <a:extLst>
              <a:ext uri="{FF2B5EF4-FFF2-40B4-BE49-F238E27FC236}">
                <a16:creationId xmlns:a16="http://schemas.microsoft.com/office/drawing/2014/main" id="{7BB4A4F8-2B7A-4853-89D9-671A8F244F2D}"/>
              </a:ext>
            </a:extLst>
          </p:cNvPr>
          <p:cNvSpPr/>
          <p:nvPr/>
        </p:nvSpPr>
        <p:spPr>
          <a:xfrm>
            <a:off x="1601670" y="3165816"/>
            <a:ext cx="1406977" cy="27003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tx1"/>
                </a:solidFill>
              </a:rPr>
              <a:t>5</a:t>
            </a:r>
          </a:p>
        </p:txBody>
      </p:sp>
      <p:cxnSp>
        <p:nvCxnSpPr>
          <p:cNvPr id="21" name="Straight Arrow Connector 20">
            <a:extLst>
              <a:ext uri="{FF2B5EF4-FFF2-40B4-BE49-F238E27FC236}">
                <a16:creationId xmlns:a16="http://schemas.microsoft.com/office/drawing/2014/main" id="{FA78FA8D-42A0-4624-B694-9D3BE1103864}"/>
              </a:ext>
            </a:extLst>
          </p:cNvPr>
          <p:cNvCxnSpPr/>
          <p:nvPr/>
        </p:nvCxnSpPr>
        <p:spPr>
          <a:xfrm>
            <a:off x="4215920" y="3651870"/>
            <a:ext cx="291632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737C03CB-1F31-4ABB-8BA4-1D1378D2692E}"/>
              </a:ext>
            </a:extLst>
          </p:cNvPr>
          <p:cNvPicPr>
            <a:picLocks noChangeAspect="1"/>
          </p:cNvPicPr>
          <p:nvPr/>
        </p:nvPicPr>
        <p:blipFill>
          <a:blip r:embed="rId5"/>
          <a:stretch>
            <a:fillRect/>
          </a:stretch>
        </p:blipFill>
        <p:spPr>
          <a:xfrm>
            <a:off x="6026375" y="3568920"/>
            <a:ext cx="285762" cy="84586"/>
          </a:xfrm>
          <a:prstGeom prst="rect">
            <a:avLst/>
          </a:prstGeom>
        </p:spPr>
      </p:pic>
      <p:sp>
        <p:nvSpPr>
          <p:cNvPr id="24" name="TextBox 23">
            <a:extLst>
              <a:ext uri="{FF2B5EF4-FFF2-40B4-BE49-F238E27FC236}">
                <a16:creationId xmlns:a16="http://schemas.microsoft.com/office/drawing/2014/main" id="{48D17C7D-BBC3-4830-8B69-A97D583D8A8C}"/>
              </a:ext>
            </a:extLst>
          </p:cNvPr>
          <p:cNvSpPr txBox="1"/>
          <p:nvPr/>
        </p:nvSpPr>
        <p:spPr>
          <a:xfrm>
            <a:off x="4152180" y="3691599"/>
            <a:ext cx="356080" cy="300082"/>
          </a:xfrm>
          <a:prstGeom prst="rect">
            <a:avLst/>
          </a:prstGeom>
          <a:noFill/>
        </p:spPr>
        <p:txBody>
          <a:bodyPr wrap="square" rtlCol="0">
            <a:spAutoFit/>
          </a:bodyPr>
          <a:lstStyle/>
          <a:p>
            <a:r>
              <a:rPr lang="en-GB" sz="1350" dirty="0"/>
              <a:t>0</a:t>
            </a:r>
          </a:p>
        </p:txBody>
      </p:sp>
      <p:sp>
        <p:nvSpPr>
          <p:cNvPr id="25" name="TextBox 24">
            <a:extLst>
              <a:ext uri="{FF2B5EF4-FFF2-40B4-BE49-F238E27FC236}">
                <a16:creationId xmlns:a16="http://schemas.microsoft.com/office/drawing/2014/main" id="{19BBC0A6-C15D-4DA5-8AB6-F292F2F17009}"/>
              </a:ext>
            </a:extLst>
          </p:cNvPr>
          <p:cNvSpPr txBox="1"/>
          <p:nvPr/>
        </p:nvSpPr>
        <p:spPr>
          <a:xfrm>
            <a:off x="4407127" y="3687991"/>
            <a:ext cx="356080" cy="300082"/>
          </a:xfrm>
          <a:prstGeom prst="rect">
            <a:avLst/>
          </a:prstGeom>
          <a:noFill/>
        </p:spPr>
        <p:txBody>
          <a:bodyPr wrap="square" rtlCol="0">
            <a:spAutoFit/>
          </a:bodyPr>
          <a:lstStyle/>
          <a:p>
            <a:r>
              <a:rPr lang="en-GB" sz="1350" dirty="0"/>
              <a:t>1</a:t>
            </a:r>
          </a:p>
        </p:txBody>
      </p:sp>
      <p:sp>
        <p:nvSpPr>
          <p:cNvPr id="26" name="TextBox 25">
            <a:extLst>
              <a:ext uri="{FF2B5EF4-FFF2-40B4-BE49-F238E27FC236}">
                <a16:creationId xmlns:a16="http://schemas.microsoft.com/office/drawing/2014/main" id="{033DEEA8-3EAB-4C5B-B5E9-D932DE564C81}"/>
              </a:ext>
            </a:extLst>
          </p:cNvPr>
          <p:cNvSpPr txBox="1"/>
          <p:nvPr/>
        </p:nvSpPr>
        <p:spPr>
          <a:xfrm>
            <a:off x="4748005" y="3687991"/>
            <a:ext cx="52595" cy="300082"/>
          </a:xfrm>
          <a:prstGeom prst="rect">
            <a:avLst/>
          </a:prstGeom>
          <a:noFill/>
        </p:spPr>
        <p:txBody>
          <a:bodyPr wrap="square" rtlCol="0">
            <a:spAutoFit/>
          </a:bodyPr>
          <a:lstStyle/>
          <a:p>
            <a:pPr algn="ctr"/>
            <a:r>
              <a:rPr lang="en-GB" sz="1350" dirty="0"/>
              <a:t>2</a:t>
            </a:r>
          </a:p>
        </p:txBody>
      </p:sp>
      <p:sp>
        <p:nvSpPr>
          <p:cNvPr id="27" name="TextBox 26">
            <a:extLst>
              <a:ext uri="{FF2B5EF4-FFF2-40B4-BE49-F238E27FC236}">
                <a16:creationId xmlns:a16="http://schemas.microsoft.com/office/drawing/2014/main" id="{8D1B4138-8BB0-4EA2-9839-E4E0206595FE}"/>
              </a:ext>
            </a:extLst>
          </p:cNvPr>
          <p:cNvSpPr txBox="1"/>
          <p:nvPr/>
        </p:nvSpPr>
        <p:spPr>
          <a:xfrm>
            <a:off x="4846558" y="3686184"/>
            <a:ext cx="356080" cy="300082"/>
          </a:xfrm>
          <a:prstGeom prst="rect">
            <a:avLst/>
          </a:prstGeom>
          <a:noFill/>
        </p:spPr>
        <p:txBody>
          <a:bodyPr wrap="square" rtlCol="0">
            <a:spAutoFit/>
          </a:bodyPr>
          <a:lstStyle/>
          <a:p>
            <a:pPr algn="ctr"/>
            <a:r>
              <a:rPr lang="en-GB" sz="1350" dirty="0"/>
              <a:t>3</a:t>
            </a:r>
          </a:p>
        </p:txBody>
      </p:sp>
      <p:sp>
        <p:nvSpPr>
          <p:cNvPr id="28" name="TextBox 27">
            <a:extLst>
              <a:ext uri="{FF2B5EF4-FFF2-40B4-BE49-F238E27FC236}">
                <a16:creationId xmlns:a16="http://schemas.microsoft.com/office/drawing/2014/main" id="{3E551950-01DD-49AD-9E65-4B12D1813295}"/>
              </a:ext>
            </a:extLst>
          </p:cNvPr>
          <p:cNvSpPr txBox="1"/>
          <p:nvPr/>
        </p:nvSpPr>
        <p:spPr>
          <a:xfrm>
            <a:off x="5094005" y="3683963"/>
            <a:ext cx="356080" cy="300082"/>
          </a:xfrm>
          <a:prstGeom prst="rect">
            <a:avLst/>
          </a:prstGeom>
          <a:noFill/>
        </p:spPr>
        <p:txBody>
          <a:bodyPr wrap="square" rtlCol="0">
            <a:spAutoFit/>
          </a:bodyPr>
          <a:lstStyle/>
          <a:p>
            <a:pPr algn="ctr"/>
            <a:r>
              <a:rPr lang="en-GB" sz="1350" dirty="0"/>
              <a:t>4</a:t>
            </a:r>
          </a:p>
        </p:txBody>
      </p:sp>
      <p:sp>
        <p:nvSpPr>
          <p:cNvPr id="29" name="TextBox 28">
            <a:extLst>
              <a:ext uri="{FF2B5EF4-FFF2-40B4-BE49-F238E27FC236}">
                <a16:creationId xmlns:a16="http://schemas.microsoft.com/office/drawing/2014/main" id="{57C947E0-9EDB-414B-8B05-2DFC3669C4BB}"/>
              </a:ext>
            </a:extLst>
          </p:cNvPr>
          <p:cNvSpPr txBox="1"/>
          <p:nvPr/>
        </p:nvSpPr>
        <p:spPr>
          <a:xfrm>
            <a:off x="5355792" y="3687991"/>
            <a:ext cx="356080" cy="300082"/>
          </a:xfrm>
          <a:prstGeom prst="rect">
            <a:avLst/>
          </a:prstGeom>
          <a:noFill/>
        </p:spPr>
        <p:txBody>
          <a:bodyPr wrap="square" rtlCol="0">
            <a:spAutoFit/>
          </a:bodyPr>
          <a:lstStyle/>
          <a:p>
            <a:pPr algn="ctr"/>
            <a:r>
              <a:rPr lang="en-GB" sz="1350" dirty="0"/>
              <a:t>5</a:t>
            </a:r>
          </a:p>
        </p:txBody>
      </p:sp>
      <p:sp>
        <p:nvSpPr>
          <p:cNvPr id="30" name="TextBox 29">
            <a:extLst>
              <a:ext uri="{FF2B5EF4-FFF2-40B4-BE49-F238E27FC236}">
                <a16:creationId xmlns:a16="http://schemas.microsoft.com/office/drawing/2014/main" id="{64A81874-FF8A-42D2-A560-F99E5F0A5D75}"/>
              </a:ext>
            </a:extLst>
          </p:cNvPr>
          <p:cNvSpPr txBox="1"/>
          <p:nvPr/>
        </p:nvSpPr>
        <p:spPr>
          <a:xfrm>
            <a:off x="5674083" y="3689625"/>
            <a:ext cx="356080" cy="300082"/>
          </a:xfrm>
          <a:prstGeom prst="rect">
            <a:avLst/>
          </a:prstGeom>
          <a:noFill/>
        </p:spPr>
        <p:txBody>
          <a:bodyPr wrap="square" rtlCol="0">
            <a:spAutoFit/>
          </a:bodyPr>
          <a:lstStyle/>
          <a:p>
            <a:r>
              <a:rPr lang="en-GB" sz="1350" dirty="0"/>
              <a:t>6</a:t>
            </a:r>
          </a:p>
        </p:txBody>
      </p:sp>
      <p:sp>
        <p:nvSpPr>
          <p:cNvPr id="31" name="TextBox 30">
            <a:extLst>
              <a:ext uri="{FF2B5EF4-FFF2-40B4-BE49-F238E27FC236}">
                <a16:creationId xmlns:a16="http://schemas.microsoft.com/office/drawing/2014/main" id="{17DCFA2D-1C41-4AF1-BA9A-A06723EFC0D7}"/>
              </a:ext>
            </a:extLst>
          </p:cNvPr>
          <p:cNvSpPr txBox="1"/>
          <p:nvPr/>
        </p:nvSpPr>
        <p:spPr>
          <a:xfrm>
            <a:off x="5921670" y="3686184"/>
            <a:ext cx="356080" cy="300082"/>
          </a:xfrm>
          <a:prstGeom prst="rect">
            <a:avLst/>
          </a:prstGeom>
          <a:noFill/>
        </p:spPr>
        <p:txBody>
          <a:bodyPr wrap="square" rtlCol="0">
            <a:spAutoFit/>
          </a:bodyPr>
          <a:lstStyle/>
          <a:p>
            <a:r>
              <a:rPr lang="en-GB" sz="1350" dirty="0"/>
              <a:t>7</a:t>
            </a:r>
          </a:p>
        </p:txBody>
      </p:sp>
      <p:sp>
        <p:nvSpPr>
          <p:cNvPr id="32" name="TextBox 31">
            <a:extLst>
              <a:ext uri="{FF2B5EF4-FFF2-40B4-BE49-F238E27FC236}">
                <a16:creationId xmlns:a16="http://schemas.microsoft.com/office/drawing/2014/main" id="{24C0C034-88CB-4C73-B7FF-249BC93082B4}"/>
              </a:ext>
            </a:extLst>
          </p:cNvPr>
          <p:cNvSpPr txBox="1"/>
          <p:nvPr/>
        </p:nvSpPr>
        <p:spPr>
          <a:xfrm>
            <a:off x="6169257" y="3689625"/>
            <a:ext cx="356080" cy="300082"/>
          </a:xfrm>
          <a:prstGeom prst="rect">
            <a:avLst/>
          </a:prstGeom>
          <a:noFill/>
        </p:spPr>
        <p:txBody>
          <a:bodyPr wrap="square" rtlCol="0">
            <a:spAutoFit/>
          </a:bodyPr>
          <a:lstStyle/>
          <a:p>
            <a:r>
              <a:rPr lang="en-GB" sz="1350" dirty="0"/>
              <a:t>8</a:t>
            </a:r>
          </a:p>
        </p:txBody>
      </p:sp>
      <p:pic>
        <p:nvPicPr>
          <p:cNvPr id="33" name="Picture 32">
            <a:extLst>
              <a:ext uri="{FF2B5EF4-FFF2-40B4-BE49-F238E27FC236}">
                <a16:creationId xmlns:a16="http://schemas.microsoft.com/office/drawing/2014/main" id="{38BC700B-E53D-4F45-B7EC-2585B5B066FB}"/>
              </a:ext>
            </a:extLst>
          </p:cNvPr>
          <p:cNvPicPr>
            <a:picLocks noChangeAspect="1"/>
          </p:cNvPicPr>
          <p:nvPr/>
        </p:nvPicPr>
        <p:blipFill>
          <a:blip r:embed="rId5"/>
          <a:stretch>
            <a:fillRect/>
          </a:stretch>
        </p:blipFill>
        <p:spPr>
          <a:xfrm>
            <a:off x="5746544" y="3572361"/>
            <a:ext cx="285762" cy="84586"/>
          </a:xfrm>
          <a:prstGeom prst="rect">
            <a:avLst/>
          </a:prstGeom>
        </p:spPr>
      </p:pic>
      <p:pic>
        <p:nvPicPr>
          <p:cNvPr id="34" name="Picture 33">
            <a:extLst>
              <a:ext uri="{FF2B5EF4-FFF2-40B4-BE49-F238E27FC236}">
                <a16:creationId xmlns:a16="http://schemas.microsoft.com/office/drawing/2014/main" id="{2B9F8F6B-6E2A-49A6-9F4C-680512838985}"/>
              </a:ext>
            </a:extLst>
          </p:cNvPr>
          <p:cNvPicPr>
            <a:picLocks noChangeAspect="1"/>
          </p:cNvPicPr>
          <p:nvPr/>
        </p:nvPicPr>
        <p:blipFill>
          <a:blip r:embed="rId5"/>
          <a:stretch>
            <a:fillRect/>
          </a:stretch>
        </p:blipFill>
        <p:spPr>
          <a:xfrm>
            <a:off x="5466712" y="3565271"/>
            <a:ext cx="285762" cy="84586"/>
          </a:xfrm>
          <a:prstGeom prst="rect">
            <a:avLst/>
          </a:prstGeom>
        </p:spPr>
      </p:pic>
      <p:cxnSp>
        <p:nvCxnSpPr>
          <p:cNvPr id="37" name="Straight Arrow Connector 36">
            <a:extLst>
              <a:ext uri="{FF2B5EF4-FFF2-40B4-BE49-F238E27FC236}">
                <a16:creationId xmlns:a16="http://schemas.microsoft.com/office/drawing/2014/main" id="{65182BF3-9E8B-486C-A170-C11425F290D4}"/>
              </a:ext>
            </a:extLst>
          </p:cNvPr>
          <p:cNvCxnSpPr>
            <a:cxnSpLocks/>
          </p:cNvCxnSpPr>
          <p:nvPr/>
        </p:nvCxnSpPr>
        <p:spPr>
          <a:xfrm>
            <a:off x="5450084" y="4083918"/>
            <a:ext cx="897212" cy="0"/>
          </a:xfrm>
          <a:prstGeom prst="straightConnector1">
            <a:avLst/>
          </a:prstGeom>
          <a:ln w="190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16F47F75-A622-4F41-B317-3E90FA8DCF9C}"/>
              </a:ext>
            </a:extLst>
          </p:cNvPr>
          <p:cNvSpPr txBox="1"/>
          <p:nvPr/>
        </p:nvSpPr>
        <p:spPr>
          <a:xfrm>
            <a:off x="5094004" y="2571750"/>
            <a:ext cx="1638236" cy="415498"/>
          </a:xfrm>
          <a:prstGeom prst="rect">
            <a:avLst/>
          </a:prstGeom>
          <a:noFill/>
        </p:spPr>
        <p:txBody>
          <a:bodyPr wrap="square" rtlCol="0">
            <a:spAutoFit/>
          </a:bodyPr>
          <a:lstStyle/>
          <a:p>
            <a:r>
              <a:rPr lang="en-GB" sz="2100" b="1" dirty="0"/>
              <a:t>8 – ? = 5 </a:t>
            </a:r>
          </a:p>
        </p:txBody>
      </p:sp>
      <p:sp>
        <p:nvSpPr>
          <p:cNvPr id="39" name="TextBox 38">
            <a:extLst>
              <a:ext uri="{FF2B5EF4-FFF2-40B4-BE49-F238E27FC236}">
                <a16:creationId xmlns:a16="http://schemas.microsoft.com/office/drawing/2014/main" id="{6D83BD52-00CC-447C-8807-A3BD0135DC52}"/>
              </a:ext>
            </a:extLst>
          </p:cNvPr>
          <p:cNvSpPr txBox="1"/>
          <p:nvPr/>
        </p:nvSpPr>
        <p:spPr>
          <a:xfrm>
            <a:off x="5094004" y="2964165"/>
            <a:ext cx="1183745" cy="415498"/>
          </a:xfrm>
          <a:prstGeom prst="rect">
            <a:avLst/>
          </a:prstGeom>
          <a:noFill/>
        </p:spPr>
        <p:txBody>
          <a:bodyPr wrap="square" rtlCol="0">
            <a:spAutoFit/>
          </a:bodyPr>
          <a:lstStyle/>
          <a:p>
            <a:r>
              <a:rPr lang="en-GB" sz="2100" b="1" dirty="0"/>
              <a:t>8 – 3 = 5 </a:t>
            </a:r>
          </a:p>
        </p:txBody>
      </p:sp>
      <p:sp>
        <p:nvSpPr>
          <p:cNvPr id="40" name="TextBox 39">
            <a:extLst>
              <a:ext uri="{FF2B5EF4-FFF2-40B4-BE49-F238E27FC236}">
                <a16:creationId xmlns:a16="http://schemas.microsoft.com/office/drawing/2014/main" id="{910DBF3E-E7DB-4FAC-828A-8F10AF88380C}"/>
              </a:ext>
            </a:extLst>
          </p:cNvPr>
          <p:cNvSpPr txBox="1"/>
          <p:nvPr/>
        </p:nvSpPr>
        <p:spPr>
          <a:xfrm>
            <a:off x="1531721" y="4515966"/>
            <a:ext cx="3930446" cy="415498"/>
          </a:xfrm>
          <a:prstGeom prst="rect">
            <a:avLst/>
          </a:prstGeom>
          <a:noFill/>
        </p:spPr>
        <p:txBody>
          <a:bodyPr wrap="square" rtlCol="0">
            <a:spAutoFit/>
          </a:bodyPr>
          <a:lstStyle/>
          <a:p>
            <a:r>
              <a:rPr lang="en-GB" sz="2100" i="1" dirty="0">
                <a:solidFill>
                  <a:srgbClr val="00B050"/>
                </a:solidFill>
              </a:rPr>
              <a:t>Jamie has 3 green grapes</a:t>
            </a:r>
            <a:r>
              <a:rPr lang="en-GB" sz="1350" dirty="0">
                <a:solidFill>
                  <a:srgbClr val="00B050"/>
                </a:solidFill>
              </a:rPr>
              <a:t>.</a:t>
            </a:r>
            <a:r>
              <a:rPr lang="en-GB" sz="1350" dirty="0"/>
              <a:t> </a:t>
            </a:r>
          </a:p>
        </p:txBody>
      </p:sp>
      <p:sp>
        <p:nvSpPr>
          <p:cNvPr id="3" name="TextBox 2">
            <a:extLst>
              <a:ext uri="{FF2B5EF4-FFF2-40B4-BE49-F238E27FC236}">
                <a16:creationId xmlns:a16="http://schemas.microsoft.com/office/drawing/2014/main" id="{2988CA1F-A2F7-429D-81C6-AA1CE9F625D1}"/>
              </a:ext>
            </a:extLst>
          </p:cNvPr>
          <p:cNvSpPr txBox="1"/>
          <p:nvPr/>
        </p:nvSpPr>
        <p:spPr>
          <a:xfrm>
            <a:off x="2117116" y="3462035"/>
            <a:ext cx="492635" cy="300082"/>
          </a:xfrm>
          <a:prstGeom prst="rect">
            <a:avLst/>
          </a:prstGeom>
          <a:noFill/>
        </p:spPr>
        <p:txBody>
          <a:bodyPr wrap="none" rtlCol="0">
            <a:spAutoFit/>
          </a:bodyPr>
          <a:lstStyle/>
          <a:p>
            <a:r>
              <a:rPr lang="en-GB" sz="1350" dirty="0"/>
              <a:t>Red </a:t>
            </a:r>
          </a:p>
        </p:txBody>
      </p:sp>
      <p:sp>
        <p:nvSpPr>
          <p:cNvPr id="7" name="Rectangle 6">
            <a:extLst>
              <a:ext uri="{FF2B5EF4-FFF2-40B4-BE49-F238E27FC236}">
                <a16:creationId xmlns:a16="http://schemas.microsoft.com/office/drawing/2014/main" id="{063E4BF1-F33F-4F18-B1C7-05B9E5BE2C09}"/>
              </a:ext>
            </a:extLst>
          </p:cNvPr>
          <p:cNvSpPr/>
          <p:nvPr/>
        </p:nvSpPr>
        <p:spPr>
          <a:xfrm>
            <a:off x="3008647" y="3165816"/>
            <a:ext cx="849773" cy="27003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tx1"/>
                </a:solidFill>
              </a:rPr>
              <a:t>?</a:t>
            </a:r>
          </a:p>
        </p:txBody>
      </p:sp>
      <p:sp>
        <p:nvSpPr>
          <p:cNvPr id="36" name="TextBox 35">
            <a:extLst>
              <a:ext uri="{FF2B5EF4-FFF2-40B4-BE49-F238E27FC236}">
                <a16:creationId xmlns:a16="http://schemas.microsoft.com/office/drawing/2014/main" id="{1DDA63D4-399A-4B84-8733-2429F2170995}"/>
              </a:ext>
            </a:extLst>
          </p:cNvPr>
          <p:cNvSpPr txBox="1"/>
          <p:nvPr/>
        </p:nvSpPr>
        <p:spPr>
          <a:xfrm>
            <a:off x="3135631" y="3454225"/>
            <a:ext cx="655244" cy="300082"/>
          </a:xfrm>
          <a:prstGeom prst="rect">
            <a:avLst/>
          </a:prstGeom>
          <a:noFill/>
        </p:spPr>
        <p:txBody>
          <a:bodyPr wrap="none" rtlCol="0">
            <a:spAutoFit/>
          </a:bodyPr>
          <a:lstStyle/>
          <a:p>
            <a:r>
              <a:rPr lang="en-GB" sz="1350" dirty="0"/>
              <a:t>Green </a:t>
            </a:r>
          </a:p>
        </p:txBody>
      </p:sp>
      <p:sp>
        <p:nvSpPr>
          <p:cNvPr id="42" name="Oval 41">
            <a:extLst>
              <a:ext uri="{FF2B5EF4-FFF2-40B4-BE49-F238E27FC236}">
                <a16:creationId xmlns:a16="http://schemas.microsoft.com/office/drawing/2014/main" id="{92008FEE-4F68-4AE7-A5E9-332A776FF516}"/>
              </a:ext>
            </a:extLst>
          </p:cNvPr>
          <p:cNvSpPr/>
          <p:nvPr/>
        </p:nvSpPr>
        <p:spPr>
          <a:xfrm>
            <a:off x="1466655" y="3962577"/>
            <a:ext cx="270030" cy="2769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43" name="Oval 42">
            <a:extLst>
              <a:ext uri="{FF2B5EF4-FFF2-40B4-BE49-F238E27FC236}">
                <a16:creationId xmlns:a16="http://schemas.microsoft.com/office/drawing/2014/main" id="{2FB42BED-D52A-44AC-B6C7-088D152A8189}"/>
              </a:ext>
            </a:extLst>
          </p:cNvPr>
          <p:cNvSpPr/>
          <p:nvPr/>
        </p:nvSpPr>
        <p:spPr>
          <a:xfrm>
            <a:off x="1766126" y="3968937"/>
            <a:ext cx="270030" cy="2769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44" name="Oval 43">
            <a:extLst>
              <a:ext uri="{FF2B5EF4-FFF2-40B4-BE49-F238E27FC236}">
                <a16:creationId xmlns:a16="http://schemas.microsoft.com/office/drawing/2014/main" id="{DD787E14-BC04-48C9-B105-B29A6DE68500}"/>
              </a:ext>
            </a:extLst>
          </p:cNvPr>
          <p:cNvSpPr/>
          <p:nvPr/>
        </p:nvSpPr>
        <p:spPr>
          <a:xfrm>
            <a:off x="2061200" y="3962273"/>
            <a:ext cx="270030" cy="2769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45" name="Oval 44">
            <a:extLst>
              <a:ext uri="{FF2B5EF4-FFF2-40B4-BE49-F238E27FC236}">
                <a16:creationId xmlns:a16="http://schemas.microsoft.com/office/drawing/2014/main" id="{14C952FD-40BB-48A9-8B34-848936355E5F}"/>
              </a:ext>
            </a:extLst>
          </p:cNvPr>
          <p:cNvSpPr/>
          <p:nvPr/>
        </p:nvSpPr>
        <p:spPr>
          <a:xfrm>
            <a:off x="2354604" y="3962120"/>
            <a:ext cx="270030" cy="2769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46" name="Oval 45">
            <a:extLst>
              <a:ext uri="{FF2B5EF4-FFF2-40B4-BE49-F238E27FC236}">
                <a16:creationId xmlns:a16="http://schemas.microsoft.com/office/drawing/2014/main" id="{C0508D7C-BC1F-4F9A-AD2D-8B35EC05DABA}"/>
              </a:ext>
            </a:extLst>
          </p:cNvPr>
          <p:cNvSpPr/>
          <p:nvPr/>
        </p:nvSpPr>
        <p:spPr>
          <a:xfrm>
            <a:off x="2646896" y="3964229"/>
            <a:ext cx="270030" cy="2769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47" name="Oval 46">
            <a:extLst>
              <a:ext uri="{FF2B5EF4-FFF2-40B4-BE49-F238E27FC236}">
                <a16:creationId xmlns:a16="http://schemas.microsoft.com/office/drawing/2014/main" id="{745A41EF-EA00-4C7B-B6DF-2705C4ECE8DA}"/>
              </a:ext>
            </a:extLst>
          </p:cNvPr>
          <p:cNvSpPr/>
          <p:nvPr/>
        </p:nvSpPr>
        <p:spPr>
          <a:xfrm>
            <a:off x="2947031" y="3970577"/>
            <a:ext cx="270030" cy="276999"/>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48" name="Oval 47">
            <a:extLst>
              <a:ext uri="{FF2B5EF4-FFF2-40B4-BE49-F238E27FC236}">
                <a16:creationId xmlns:a16="http://schemas.microsoft.com/office/drawing/2014/main" id="{E499FB28-86FD-4620-BB77-AF5043EEC49F}"/>
              </a:ext>
            </a:extLst>
          </p:cNvPr>
          <p:cNvSpPr/>
          <p:nvPr/>
        </p:nvSpPr>
        <p:spPr>
          <a:xfrm>
            <a:off x="3245016" y="3968937"/>
            <a:ext cx="270030" cy="276999"/>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49" name="Oval 48">
            <a:extLst>
              <a:ext uri="{FF2B5EF4-FFF2-40B4-BE49-F238E27FC236}">
                <a16:creationId xmlns:a16="http://schemas.microsoft.com/office/drawing/2014/main" id="{E3114B06-72B6-4D7B-88EE-8F484D5EB71B}"/>
              </a:ext>
            </a:extLst>
          </p:cNvPr>
          <p:cNvSpPr/>
          <p:nvPr/>
        </p:nvSpPr>
        <p:spPr>
          <a:xfrm>
            <a:off x="3546694" y="3968937"/>
            <a:ext cx="270030" cy="276999"/>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9" name="Title 2">
            <a:extLst>
              <a:ext uri="{FF2B5EF4-FFF2-40B4-BE49-F238E27FC236}">
                <a16:creationId xmlns:a16="http://schemas.microsoft.com/office/drawing/2014/main" id="{F74BF33E-3616-6E10-39B3-21BFFAB0A045}"/>
              </a:ext>
            </a:extLst>
          </p:cNvPr>
          <p:cNvSpPr>
            <a:spLocks noGrp="1"/>
          </p:cNvSpPr>
          <p:nvPr>
            <p:ph type="title"/>
          </p:nvPr>
        </p:nvSpPr>
        <p:spPr>
          <a:xfrm>
            <a:off x="68208" y="-27244"/>
            <a:ext cx="7126979" cy="565374"/>
          </a:xfrm>
        </p:spPr>
        <p:txBody>
          <a:bodyPr>
            <a:normAutofit fontScale="90000"/>
          </a:bodyPr>
          <a:lstStyle/>
          <a:p>
            <a:r>
              <a:rPr lang="en-GB" sz="4000" dirty="0">
                <a:solidFill>
                  <a:schemeClr val="accent2">
                    <a:lumMod val="50000"/>
                  </a:schemeClr>
                </a:solidFill>
              </a:rPr>
              <a:t>Bar Modelling – Early Level</a:t>
            </a:r>
          </a:p>
        </p:txBody>
      </p:sp>
      <p:pic>
        <p:nvPicPr>
          <p:cNvPr id="2" name="Early Level - BM">
            <a:hlinkClick r:id="" action="ppaction://media"/>
            <a:extLst>
              <a:ext uri="{FF2B5EF4-FFF2-40B4-BE49-F238E27FC236}">
                <a16:creationId xmlns:a16="http://schemas.microsoft.com/office/drawing/2014/main" id="{3EB112D4-D6EB-19DC-4E8E-A726FA38723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23175" y="65468"/>
            <a:ext cx="406400" cy="406400"/>
          </a:xfrm>
          <a:prstGeom prst="rect">
            <a:avLst/>
          </a:prstGeom>
        </p:spPr>
      </p:pic>
    </p:spTree>
    <p:extLst>
      <p:ext uri="{BB962C8B-B14F-4D97-AF65-F5344CB8AC3E}">
        <p14:creationId xmlns:p14="http://schemas.microsoft.com/office/powerpoint/2010/main" val="769481858"/>
      </p:ext>
    </p:extLst>
  </p:cSld>
  <p:clrMapOvr>
    <a:masterClrMapping/>
  </p:clrMapOvr>
  <mc:AlternateContent xmlns:mc="http://schemas.openxmlformats.org/markup-compatibility/2006" xmlns:p14="http://schemas.microsoft.com/office/powerpoint/2010/main">
    <mc:Choice Requires="p14">
      <p:transition spd="slow" p14:dur="2000" advTm="101876"/>
    </mc:Choice>
    <mc:Fallback xmlns="">
      <p:transition spd="slow" advTm="10187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9"/>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2"/>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5"/>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46"/>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7"/>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8"/>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9"/>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0"/>
                                        </p:tgtEl>
                                        <p:attrNameLst>
                                          <p:attrName>style.visibility</p:attrName>
                                        </p:attrNameLst>
                                      </p:cBhvr>
                                      <p:to>
                                        <p:strVal val="visible"/>
                                      </p:to>
                                    </p:set>
                                  </p:childTnLst>
                                </p:cTn>
                              </p:par>
                            </p:childTnLst>
                          </p:cTn>
                        </p:par>
                        <p:par>
                          <p:cTn id="87" fill="hold">
                            <p:stCondLst>
                              <p:cond delay="0"/>
                            </p:stCondLst>
                            <p:childTnLst>
                              <p:par>
                                <p:cTn id="88" presetID="1" presetClass="mediacall" presetSubtype="0" fill="hold" nodeType="afterEffect">
                                  <p:stCondLst>
                                    <p:cond delay="0"/>
                                  </p:stCondLst>
                                  <p:childTnLst>
                                    <p:cmd type="call" cmd="playFrom(0.0)">
                                      <p:cBhvr>
                                        <p:cTn id="89" dur="1018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90" fill="hold" display="0">
                  <p:stCondLst>
                    <p:cond delay="indefinite"/>
                  </p:stCondLst>
                  <p:endCondLst>
                    <p:cond evt="onStopAudio" delay="0">
                      <p:tgtEl>
                        <p:sldTgt/>
                      </p:tgtEl>
                    </p:cond>
                  </p:endCondLst>
                </p:cTn>
                <p:tgtEl>
                  <p:spTgt spid="2"/>
                </p:tgtEl>
              </p:cMediaNode>
            </p:audio>
          </p:childTnLst>
        </p:cTn>
      </p:par>
    </p:tnLst>
    <p:bldLst>
      <p:bldP spid="15" grpId="0" animBg="1"/>
      <p:bldP spid="16" grpId="0" animBg="1"/>
      <p:bldP spid="24" grpId="0"/>
      <p:bldP spid="25" grpId="0"/>
      <p:bldP spid="26" grpId="0"/>
      <p:bldP spid="27" grpId="0"/>
      <p:bldP spid="28" grpId="0"/>
      <p:bldP spid="29" grpId="0"/>
      <p:bldP spid="30" grpId="0"/>
      <p:bldP spid="31" grpId="0"/>
      <p:bldP spid="32" grpId="0"/>
      <p:bldP spid="38" grpId="0"/>
      <p:bldP spid="39" grpId="0"/>
      <p:bldP spid="40" grpId="0"/>
      <p:bldP spid="3" grpId="0"/>
      <p:bldP spid="7" grpId="0" animBg="1"/>
      <p:bldP spid="36" grpId="0"/>
      <p:bldP spid="42" grpId="0" animBg="1"/>
      <p:bldP spid="43" grpId="0" animBg="1"/>
      <p:bldP spid="44" grpId="0" animBg="1"/>
      <p:bldP spid="45" grpId="0" animBg="1"/>
      <p:bldP spid="46" grpId="0" animBg="1"/>
      <p:bldP spid="47" grpId="0" animBg="1"/>
      <p:bldP spid="48" grpId="0" animBg="1"/>
      <p:bldP spid="4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D643E-15AF-4C39-9886-AAF63498972C}"/>
              </a:ext>
            </a:extLst>
          </p:cNvPr>
          <p:cNvSpPr>
            <a:spLocks noGrp="1"/>
          </p:cNvSpPr>
          <p:nvPr>
            <p:ph type="title"/>
          </p:nvPr>
        </p:nvSpPr>
        <p:spPr>
          <a:xfrm>
            <a:off x="2287025" y="549378"/>
            <a:ext cx="6447501" cy="990600"/>
          </a:xfrm>
        </p:spPr>
        <p:txBody>
          <a:bodyPr/>
          <a:lstStyle/>
          <a:p>
            <a:r>
              <a:rPr lang="en-GB" dirty="0"/>
              <a:t>Multiplication </a:t>
            </a:r>
          </a:p>
        </p:txBody>
      </p:sp>
      <p:graphicFrame>
        <p:nvGraphicFramePr>
          <p:cNvPr id="15" name="Table 15">
            <a:extLst>
              <a:ext uri="{FF2B5EF4-FFF2-40B4-BE49-F238E27FC236}">
                <a16:creationId xmlns:a16="http://schemas.microsoft.com/office/drawing/2014/main" id="{8CE2749C-4A5B-4760-9A4B-AA1F526E011D}"/>
              </a:ext>
            </a:extLst>
          </p:cNvPr>
          <p:cNvGraphicFramePr>
            <a:graphicFrameLocks noGrp="1"/>
          </p:cNvGraphicFramePr>
          <p:nvPr>
            <p:ph idx="1"/>
            <p:extLst>
              <p:ext uri="{D42A27DB-BD31-4B8C-83A1-F6EECF244321}">
                <p14:modId xmlns:p14="http://schemas.microsoft.com/office/powerpoint/2010/main" val="1265123518"/>
              </p:ext>
            </p:extLst>
          </p:nvPr>
        </p:nvGraphicFramePr>
        <p:xfrm>
          <a:off x="1509582" y="3759882"/>
          <a:ext cx="4088532" cy="432048"/>
        </p:xfrm>
        <a:graphic>
          <a:graphicData uri="http://schemas.openxmlformats.org/drawingml/2006/table">
            <a:tbl>
              <a:tblPr firstRow="1" bandRow="1">
                <a:tableStyleId>{5C22544A-7EE6-4342-B048-85BDC9FD1C3A}</a:tableStyleId>
              </a:tblPr>
              <a:tblGrid>
                <a:gridCol w="681422">
                  <a:extLst>
                    <a:ext uri="{9D8B030D-6E8A-4147-A177-3AD203B41FA5}">
                      <a16:colId xmlns:a16="http://schemas.microsoft.com/office/drawing/2014/main" val="1742647399"/>
                    </a:ext>
                  </a:extLst>
                </a:gridCol>
                <a:gridCol w="681422">
                  <a:extLst>
                    <a:ext uri="{9D8B030D-6E8A-4147-A177-3AD203B41FA5}">
                      <a16:colId xmlns:a16="http://schemas.microsoft.com/office/drawing/2014/main" val="2995988221"/>
                    </a:ext>
                  </a:extLst>
                </a:gridCol>
                <a:gridCol w="681422">
                  <a:extLst>
                    <a:ext uri="{9D8B030D-6E8A-4147-A177-3AD203B41FA5}">
                      <a16:colId xmlns:a16="http://schemas.microsoft.com/office/drawing/2014/main" val="3526819193"/>
                    </a:ext>
                  </a:extLst>
                </a:gridCol>
                <a:gridCol w="681422">
                  <a:extLst>
                    <a:ext uri="{9D8B030D-6E8A-4147-A177-3AD203B41FA5}">
                      <a16:colId xmlns:a16="http://schemas.microsoft.com/office/drawing/2014/main" val="3617119499"/>
                    </a:ext>
                  </a:extLst>
                </a:gridCol>
                <a:gridCol w="681422">
                  <a:extLst>
                    <a:ext uri="{9D8B030D-6E8A-4147-A177-3AD203B41FA5}">
                      <a16:colId xmlns:a16="http://schemas.microsoft.com/office/drawing/2014/main" val="2729193780"/>
                    </a:ext>
                  </a:extLst>
                </a:gridCol>
                <a:gridCol w="681422">
                  <a:extLst>
                    <a:ext uri="{9D8B030D-6E8A-4147-A177-3AD203B41FA5}">
                      <a16:colId xmlns:a16="http://schemas.microsoft.com/office/drawing/2014/main" val="490063868"/>
                    </a:ext>
                  </a:extLst>
                </a:gridCol>
              </a:tblGrid>
              <a:tr h="432048">
                <a:tc>
                  <a:txBody>
                    <a:bodyPr/>
                    <a:lstStyle/>
                    <a:p>
                      <a:endParaRPr lang="en-GB" sz="10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0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0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0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0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0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93626890"/>
                  </a:ext>
                </a:extLst>
              </a:tr>
            </a:tbl>
          </a:graphicData>
        </a:graphic>
      </p:graphicFrame>
      <p:sp>
        <p:nvSpPr>
          <p:cNvPr id="4" name="Rectangle: Rounded Corners 3">
            <a:extLst>
              <a:ext uri="{FF2B5EF4-FFF2-40B4-BE49-F238E27FC236}">
                <a16:creationId xmlns:a16="http://schemas.microsoft.com/office/drawing/2014/main" id="{C9CDE345-91AE-43C3-8CE3-C6B02E5D9EEF}"/>
              </a:ext>
            </a:extLst>
          </p:cNvPr>
          <p:cNvSpPr/>
          <p:nvPr/>
        </p:nvSpPr>
        <p:spPr>
          <a:xfrm>
            <a:off x="168175" y="1161434"/>
            <a:ext cx="3510390" cy="16995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Tim is hiring a room for his party. The room has 6 tables with enough room for 5 people at each. How many people can Tim invite so that everyone has a seat? </a:t>
            </a:r>
          </a:p>
        </p:txBody>
      </p:sp>
      <p:sp>
        <p:nvSpPr>
          <p:cNvPr id="16" name="TextBox 15">
            <a:extLst>
              <a:ext uri="{FF2B5EF4-FFF2-40B4-BE49-F238E27FC236}">
                <a16:creationId xmlns:a16="http://schemas.microsoft.com/office/drawing/2014/main" id="{973ADD47-96DF-47BA-8823-87B600A16627}"/>
              </a:ext>
            </a:extLst>
          </p:cNvPr>
          <p:cNvSpPr txBox="1"/>
          <p:nvPr/>
        </p:nvSpPr>
        <p:spPr>
          <a:xfrm>
            <a:off x="1655676" y="3802781"/>
            <a:ext cx="378042" cy="369332"/>
          </a:xfrm>
          <a:prstGeom prst="rect">
            <a:avLst/>
          </a:prstGeom>
          <a:noFill/>
        </p:spPr>
        <p:txBody>
          <a:bodyPr wrap="square" rtlCol="0">
            <a:spAutoFit/>
          </a:bodyPr>
          <a:lstStyle/>
          <a:p>
            <a:pPr algn="ctr"/>
            <a:r>
              <a:rPr lang="en-GB" dirty="0"/>
              <a:t>5</a:t>
            </a:r>
          </a:p>
        </p:txBody>
      </p:sp>
      <p:sp>
        <p:nvSpPr>
          <p:cNvPr id="17" name="TextBox 16">
            <a:extLst>
              <a:ext uri="{FF2B5EF4-FFF2-40B4-BE49-F238E27FC236}">
                <a16:creationId xmlns:a16="http://schemas.microsoft.com/office/drawing/2014/main" id="{81609751-6581-434B-9EBB-FD49E3803362}"/>
              </a:ext>
            </a:extLst>
          </p:cNvPr>
          <p:cNvSpPr txBox="1"/>
          <p:nvPr/>
        </p:nvSpPr>
        <p:spPr>
          <a:xfrm>
            <a:off x="2357754" y="3802781"/>
            <a:ext cx="378042" cy="369332"/>
          </a:xfrm>
          <a:prstGeom prst="rect">
            <a:avLst/>
          </a:prstGeom>
          <a:noFill/>
        </p:spPr>
        <p:txBody>
          <a:bodyPr wrap="square" rtlCol="0">
            <a:spAutoFit/>
          </a:bodyPr>
          <a:lstStyle/>
          <a:p>
            <a:pPr algn="ctr"/>
            <a:r>
              <a:rPr lang="en-GB" dirty="0"/>
              <a:t>5</a:t>
            </a:r>
          </a:p>
        </p:txBody>
      </p:sp>
      <p:pic>
        <p:nvPicPr>
          <p:cNvPr id="18" name="Picture 17">
            <a:extLst>
              <a:ext uri="{FF2B5EF4-FFF2-40B4-BE49-F238E27FC236}">
                <a16:creationId xmlns:a16="http://schemas.microsoft.com/office/drawing/2014/main" id="{2B9EB7D9-A270-444E-AD3A-810E1DA92B6D}"/>
              </a:ext>
            </a:extLst>
          </p:cNvPr>
          <p:cNvPicPr>
            <a:picLocks noChangeAspect="1"/>
          </p:cNvPicPr>
          <p:nvPr/>
        </p:nvPicPr>
        <p:blipFill>
          <a:blip r:embed="rId5"/>
          <a:stretch>
            <a:fillRect/>
          </a:stretch>
        </p:blipFill>
        <p:spPr>
          <a:xfrm>
            <a:off x="3033104" y="3759882"/>
            <a:ext cx="393226" cy="484674"/>
          </a:xfrm>
          <a:prstGeom prst="rect">
            <a:avLst/>
          </a:prstGeom>
        </p:spPr>
      </p:pic>
      <p:sp>
        <p:nvSpPr>
          <p:cNvPr id="19" name="TextBox 18">
            <a:extLst>
              <a:ext uri="{FF2B5EF4-FFF2-40B4-BE49-F238E27FC236}">
                <a16:creationId xmlns:a16="http://schemas.microsoft.com/office/drawing/2014/main" id="{76935F51-A8C8-412A-B46E-CB9B5222003B}"/>
              </a:ext>
            </a:extLst>
          </p:cNvPr>
          <p:cNvSpPr txBox="1"/>
          <p:nvPr/>
        </p:nvSpPr>
        <p:spPr>
          <a:xfrm>
            <a:off x="3723603" y="3802781"/>
            <a:ext cx="378042" cy="369332"/>
          </a:xfrm>
          <a:prstGeom prst="rect">
            <a:avLst/>
          </a:prstGeom>
          <a:noFill/>
        </p:spPr>
        <p:txBody>
          <a:bodyPr wrap="square" rtlCol="0">
            <a:spAutoFit/>
          </a:bodyPr>
          <a:lstStyle/>
          <a:p>
            <a:pPr algn="ctr"/>
            <a:r>
              <a:rPr lang="en-GB" dirty="0"/>
              <a:t>5</a:t>
            </a:r>
          </a:p>
        </p:txBody>
      </p:sp>
      <p:sp>
        <p:nvSpPr>
          <p:cNvPr id="20" name="TextBox 19">
            <a:extLst>
              <a:ext uri="{FF2B5EF4-FFF2-40B4-BE49-F238E27FC236}">
                <a16:creationId xmlns:a16="http://schemas.microsoft.com/office/drawing/2014/main" id="{5FCF5B0E-D2E7-419D-890D-C39053EE6549}"/>
              </a:ext>
            </a:extLst>
          </p:cNvPr>
          <p:cNvSpPr txBox="1"/>
          <p:nvPr/>
        </p:nvSpPr>
        <p:spPr>
          <a:xfrm>
            <a:off x="4382979" y="3802781"/>
            <a:ext cx="378042" cy="369332"/>
          </a:xfrm>
          <a:prstGeom prst="rect">
            <a:avLst/>
          </a:prstGeom>
          <a:noFill/>
        </p:spPr>
        <p:txBody>
          <a:bodyPr wrap="square" rtlCol="0">
            <a:spAutoFit/>
          </a:bodyPr>
          <a:lstStyle/>
          <a:p>
            <a:pPr algn="ctr"/>
            <a:r>
              <a:rPr lang="en-GB" dirty="0"/>
              <a:t>5</a:t>
            </a:r>
          </a:p>
        </p:txBody>
      </p:sp>
      <p:sp>
        <p:nvSpPr>
          <p:cNvPr id="21" name="TextBox 20">
            <a:extLst>
              <a:ext uri="{FF2B5EF4-FFF2-40B4-BE49-F238E27FC236}">
                <a16:creationId xmlns:a16="http://schemas.microsoft.com/office/drawing/2014/main" id="{2614B79A-50DF-4774-B899-E3BB09B40A94}"/>
              </a:ext>
            </a:extLst>
          </p:cNvPr>
          <p:cNvSpPr txBox="1"/>
          <p:nvPr/>
        </p:nvSpPr>
        <p:spPr>
          <a:xfrm>
            <a:off x="5042321" y="3805479"/>
            <a:ext cx="378042" cy="369332"/>
          </a:xfrm>
          <a:prstGeom prst="rect">
            <a:avLst/>
          </a:prstGeom>
          <a:noFill/>
        </p:spPr>
        <p:txBody>
          <a:bodyPr wrap="square" rtlCol="0">
            <a:spAutoFit/>
          </a:bodyPr>
          <a:lstStyle/>
          <a:p>
            <a:pPr algn="ctr"/>
            <a:r>
              <a:rPr lang="en-GB" dirty="0"/>
              <a:t>5</a:t>
            </a:r>
          </a:p>
        </p:txBody>
      </p:sp>
      <p:sp>
        <p:nvSpPr>
          <p:cNvPr id="22" name="TextBox 21">
            <a:extLst>
              <a:ext uri="{FF2B5EF4-FFF2-40B4-BE49-F238E27FC236}">
                <a16:creationId xmlns:a16="http://schemas.microsoft.com/office/drawing/2014/main" id="{C48413B2-1D5E-47A9-A20A-D136D7BBEC70}"/>
              </a:ext>
            </a:extLst>
          </p:cNvPr>
          <p:cNvSpPr txBox="1"/>
          <p:nvPr/>
        </p:nvSpPr>
        <p:spPr>
          <a:xfrm>
            <a:off x="1385646" y="4569972"/>
            <a:ext cx="4266474" cy="461665"/>
          </a:xfrm>
          <a:prstGeom prst="rect">
            <a:avLst/>
          </a:prstGeom>
          <a:noFill/>
        </p:spPr>
        <p:txBody>
          <a:bodyPr wrap="square" rtlCol="0">
            <a:spAutoFit/>
          </a:bodyPr>
          <a:lstStyle/>
          <a:p>
            <a:r>
              <a:rPr lang="en-GB" sz="2400" dirty="0">
                <a:solidFill>
                  <a:srgbClr val="00B0F0"/>
                </a:solidFill>
              </a:rPr>
              <a:t>6 x 5 </a:t>
            </a:r>
            <a:r>
              <a:rPr lang="en-GB" sz="2400" dirty="0"/>
              <a:t>= </a:t>
            </a:r>
            <a:r>
              <a:rPr lang="en-GB" sz="2400" dirty="0">
                <a:solidFill>
                  <a:srgbClr val="FF0000"/>
                </a:solidFill>
              </a:rPr>
              <a:t>5 + 5 + 5 + 5 + 5 + 5 </a:t>
            </a:r>
          </a:p>
        </p:txBody>
      </p:sp>
      <p:sp>
        <p:nvSpPr>
          <p:cNvPr id="23" name="TextBox 22">
            <a:extLst>
              <a:ext uri="{FF2B5EF4-FFF2-40B4-BE49-F238E27FC236}">
                <a16:creationId xmlns:a16="http://schemas.microsoft.com/office/drawing/2014/main" id="{5C1ED936-016B-48EE-8A4E-AAF9689BB8ED}"/>
              </a:ext>
            </a:extLst>
          </p:cNvPr>
          <p:cNvSpPr txBox="1"/>
          <p:nvPr/>
        </p:nvSpPr>
        <p:spPr>
          <a:xfrm>
            <a:off x="5231342" y="4641236"/>
            <a:ext cx="2268252" cy="369332"/>
          </a:xfrm>
          <a:prstGeom prst="rect">
            <a:avLst/>
          </a:prstGeom>
          <a:noFill/>
        </p:spPr>
        <p:txBody>
          <a:bodyPr wrap="square" rtlCol="0">
            <a:spAutoFit/>
          </a:bodyPr>
          <a:lstStyle/>
          <a:p>
            <a:r>
              <a:rPr lang="en-GB" b="1" dirty="0"/>
              <a:t>Repeated addition! </a:t>
            </a:r>
          </a:p>
        </p:txBody>
      </p:sp>
      <p:pic>
        <p:nvPicPr>
          <p:cNvPr id="24" name="Picture 23">
            <a:extLst>
              <a:ext uri="{FF2B5EF4-FFF2-40B4-BE49-F238E27FC236}">
                <a16:creationId xmlns:a16="http://schemas.microsoft.com/office/drawing/2014/main" id="{D14777D2-D778-4859-B931-6225756A9583}"/>
              </a:ext>
            </a:extLst>
          </p:cNvPr>
          <p:cNvPicPr>
            <a:picLocks noChangeAspect="1"/>
          </p:cNvPicPr>
          <p:nvPr/>
        </p:nvPicPr>
        <p:blipFill>
          <a:blip r:embed="rId6"/>
          <a:stretch>
            <a:fillRect/>
          </a:stretch>
        </p:blipFill>
        <p:spPr>
          <a:xfrm>
            <a:off x="1509582" y="3335517"/>
            <a:ext cx="4088534" cy="402371"/>
          </a:xfrm>
          <a:prstGeom prst="rect">
            <a:avLst/>
          </a:prstGeom>
        </p:spPr>
      </p:pic>
      <p:sp>
        <p:nvSpPr>
          <p:cNvPr id="25" name="TextBox 24">
            <a:extLst>
              <a:ext uri="{FF2B5EF4-FFF2-40B4-BE49-F238E27FC236}">
                <a16:creationId xmlns:a16="http://schemas.microsoft.com/office/drawing/2014/main" id="{916FD334-7374-46B3-ADA8-4F468DBC78F0}"/>
              </a:ext>
            </a:extLst>
          </p:cNvPr>
          <p:cNvSpPr txBox="1"/>
          <p:nvPr/>
        </p:nvSpPr>
        <p:spPr>
          <a:xfrm>
            <a:off x="3258470" y="2936245"/>
            <a:ext cx="609799" cy="461665"/>
          </a:xfrm>
          <a:prstGeom prst="rect">
            <a:avLst/>
          </a:prstGeom>
          <a:noFill/>
        </p:spPr>
        <p:txBody>
          <a:bodyPr wrap="square" rtlCol="0">
            <a:spAutoFit/>
          </a:bodyPr>
          <a:lstStyle/>
          <a:p>
            <a:pPr algn="ctr"/>
            <a:r>
              <a:rPr lang="en-GB" sz="2400" dirty="0"/>
              <a:t>30</a:t>
            </a:r>
          </a:p>
        </p:txBody>
      </p:sp>
      <p:pic>
        <p:nvPicPr>
          <p:cNvPr id="5" name="Picture 4">
            <a:extLst>
              <a:ext uri="{FF2B5EF4-FFF2-40B4-BE49-F238E27FC236}">
                <a16:creationId xmlns:a16="http://schemas.microsoft.com/office/drawing/2014/main" id="{139E8E96-EBEF-43C2-AE04-B3119E18E105}"/>
              </a:ext>
            </a:extLst>
          </p:cNvPr>
          <p:cNvPicPr>
            <a:picLocks noChangeAspect="1"/>
          </p:cNvPicPr>
          <p:nvPr/>
        </p:nvPicPr>
        <p:blipFill>
          <a:blip r:embed="rId7"/>
          <a:stretch>
            <a:fillRect/>
          </a:stretch>
        </p:blipFill>
        <p:spPr>
          <a:xfrm>
            <a:off x="6061912" y="2196895"/>
            <a:ext cx="570929" cy="857250"/>
          </a:xfrm>
          <a:prstGeom prst="rect">
            <a:avLst/>
          </a:prstGeom>
        </p:spPr>
      </p:pic>
      <p:pic>
        <p:nvPicPr>
          <p:cNvPr id="6" name="Picture 5">
            <a:extLst>
              <a:ext uri="{FF2B5EF4-FFF2-40B4-BE49-F238E27FC236}">
                <a16:creationId xmlns:a16="http://schemas.microsoft.com/office/drawing/2014/main" id="{E2084B6D-B8F2-4BF7-A87C-9C1A4D303777}"/>
              </a:ext>
            </a:extLst>
          </p:cNvPr>
          <p:cNvPicPr>
            <a:picLocks noChangeAspect="1"/>
          </p:cNvPicPr>
          <p:nvPr/>
        </p:nvPicPr>
        <p:blipFill>
          <a:blip r:embed="rId8"/>
          <a:stretch>
            <a:fillRect/>
          </a:stretch>
        </p:blipFill>
        <p:spPr>
          <a:xfrm rot="10800000">
            <a:off x="6043477" y="1577823"/>
            <a:ext cx="571550" cy="859610"/>
          </a:xfrm>
          <a:prstGeom prst="rect">
            <a:avLst/>
          </a:prstGeom>
        </p:spPr>
      </p:pic>
      <p:pic>
        <p:nvPicPr>
          <p:cNvPr id="7" name="Picture 6">
            <a:extLst>
              <a:ext uri="{FF2B5EF4-FFF2-40B4-BE49-F238E27FC236}">
                <a16:creationId xmlns:a16="http://schemas.microsoft.com/office/drawing/2014/main" id="{B20D047E-E553-4A75-97E6-622F76AAF45D}"/>
              </a:ext>
            </a:extLst>
          </p:cNvPr>
          <p:cNvPicPr>
            <a:picLocks noChangeAspect="1"/>
          </p:cNvPicPr>
          <p:nvPr/>
        </p:nvPicPr>
        <p:blipFill>
          <a:blip r:embed="rId8"/>
          <a:stretch>
            <a:fillRect/>
          </a:stretch>
        </p:blipFill>
        <p:spPr>
          <a:xfrm>
            <a:off x="5425139" y="2187678"/>
            <a:ext cx="571550" cy="859610"/>
          </a:xfrm>
          <a:prstGeom prst="rect">
            <a:avLst/>
          </a:prstGeom>
        </p:spPr>
      </p:pic>
      <p:pic>
        <p:nvPicPr>
          <p:cNvPr id="8" name="Picture 7">
            <a:extLst>
              <a:ext uri="{FF2B5EF4-FFF2-40B4-BE49-F238E27FC236}">
                <a16:creationId xmlns:a16="http://schemas.microsoft.com/office/drawing/2014/main" id="{D65D041B-A346-42E8-80BB-A3CC2C6694D2}"/>
              </a:ext>
            </a:extLst>
          </p:cNvPr>
          <p:cNvPicPr>
            <a:picLocks noChangeAspect="1"/>
          </p:cNvPicPr>
          <p:nvPr/>
        </p:nvPicPr>
        <p:blipFill>
          <a:blip r:embed="rId8"/>
          <a:stretch>
            <a:fillRect/>
          </a:stretch>
        </p:blipFill>
        <p:spPr>
          <a:xfrm rot="10800000">
            <a:off x="5424440" y="1562654"/>
            <a:ext cx="571550" cy="859610"/>
          </a:xfrm>
          <a:prstGeom prst="rect">
            <a:avLst/>
          </a:prstGeom>
        </p:spPr>
      </p:pic>
      <p:pic>
        <p:nvPicPr>
          <p:cNvPr id="9" name="Picture 8">
            <a:extLst>
              <a:ext uri="{FF2B5EF4-FFF2-40B4-BE49-F238E27FC236}">
                <a16:creationId xmlns:a16="http://schemas.microsoft.com/office/drawing/2014/main" id="{02A029B3-35B9-4D95-8D76-E956B8834F1B}"/>
              </a:ext>
            </a:extLst>
          </p:cNvPr>
          <p:cNvPicPr>
            <a:picLocks noChangeAspect="1"/>
          </p:cNvPicPr>
          <p:nvPr/>
        </p:nvPicPr>
        <p:blipFill>
          <a:blip r:embed="rId8"/>
          <a:stretch>
            <a:fillRect/>
          </a:stretch>
        </p:blipFill>
        <p:spPr>
          <a:xfrm>
            <a:off x="4800596" y="2187678"/>
            <a:ext cx="571550" cy="859610"/>
          </a:xfrm>
          <a:prstGeom prst="rect">
            <a:avLst/>
          </a:prstGeom>
        </p:spPr>
      </p:pic>
      <p:pic>
        <p:nvPicPr>
          <p:cNvPr id="10" name="Picture 9">
            <a:extLst>
              <a:ext uri="{FF2B5EF4-FFF2-40B4-BE49-F238E27FC236}">
                <a16:creationId xmlns:a16="http://schemas.microsoft.com/office/drawing/2014/main" id="{E65144FC-1100-498B-B5F5-DBA2F54026E4}"/>
              </a:ext>
            </a:extLst>
          </p:cNvPr>
          <p:cNvPicPr>
            <a:picLocks noChangeAspect="1"/>
          </p:cNvPicPr>
          <p:nvPr/>
        </p:nvPicPr>
        <p:blipFill>
          <a:blip r:embed="rId8"/>
          <a:stretch>
            <a:fillRect/>
          </a:stretch>
        </p:blipFill>
        <p:spPr>
          <a:xfrm rot="10800000">
            <a:off x="4772943" y="1562654"/>
            <a:ext cx="571550" cy="859610"/>
          </a:xfrm>
          <a:prstGeom prst="rect">
            <a:avLst/>
          </a:prstGeom>
        </p:spPr>
      </p:pic>
      <p:sp>
        <p:nvSpPr>
          <p:cNvPr id="11" name="TextBox 10">
            <a:extLst>
              <a:ext uri="{FF2B5EF4-FFF2-40B4-BE49-F238E27FC236}">
                <a16:creationId xmlns:a16="http://schemas.microsoft.com/office/drawing/2014/main" id="{3767A502-2834-4BE3-B091-E7994C9CEC02}"/>
              </a:ext>
            </a:extLst>
          </p:cNvPr>
          <p:cNvSpPr txBox="1"/>
          <p:nvPr/>
        </p:nvSpPr>
        <p:spPr>
          <a:xfrm>
            <a:off x="5041263" y="1162392"/>
            <a:ext cx="1519926" cy="300082"/>
          </a:xfrm>
          <a:prstGeom prst="rect">
            <a:avLst/>
          </a:prstGeom>
          <a:noFill/>
        </p:spPr>
        <p:txBody>
          <a:bodyPr wrap="square" rtlCol="0">
            <a:spAutoFit/>
          </a:bodyPr>
          <a:lstStyle/>
          <a:p>
            <a:pPr algn="ctr"/>
            <a:r>
              <a:rPr lang="en-GB" sz="1350" b="1" dirty="0"/>
              <a:t>Numicon</a:t>
            </a:r>
          </a:p>
        </p:txBody>
      </p:sp>
      <p:sp>
        <p:nvSpPr>
          <p:cNvPr id="12" name="Title 2">
            <a:extLst>
              <a:ext uri="{FF2B5EF4-FFF2-40B4-BE49-F238E27FC236}">
                <a16:creationId xmlns:a16="http://schemas.microsoft.com/office/drawing/2014/main" id="{7B1679EA-BB6D-6F4F-3D08-0BAEE1AF7328}"/>
              </a:ext>
            </a:extLst>
          </p:cNvPr>
          <p:cNvSpPr txBox="1">
            <a:spLocks/>
          </p:cNvSpPr>
          <p:nvPr/>
        </p:nvSpPr>
        <p:spPr>
          <a:xfrm>
            <a:off x="168175" y="71675"/>
            <a:ext cx="7126979" cy="565374"/>
          </a:xfrm>
          <a:prstGeom prst="rect">
            <a:avLst/>
          </a:prstGeom>
        </p:spPr>
        <p:txBody>
          <a:bodyPr vert="horz" lIns="91440" tIns="45720" rIns="91440" bIns="45720" rtlCol="0" anchor="t">
            <a:normAutofit fontScale="90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buClrTx/>
              <a:buFontTx/>
            </a:pPr>
            <a:r>
              <a:rPr lang="en-GB" sz="4000" dirty="0">
                <a:solidFill>
                  <a:schemeClr val="accent2">
                    <a:lumMod val="50000"/>
                  </a:schemeClr>
                </a:solidFill>
              </a:rPr>
              <a:t>Bar Modelling – First Level</a:t>
            </a:r>
          </a:p>
        </p:txBody>
      </p:sp>
      <p:pic>
        <p:nvPicPr>
          <p:cNvPr id="3" name="First Level - BM">
            <a:hlinkClick r:id="" action="ppaction://media"/>
            <a:extLst>
              <a:ext uri="{FF2B5EF4-FFF2-40B4-BE49-F238E27FC236}">
                <a16:creationId xmlns:a16="http://schemas.microsoft.com/office/drawing/2014/main" id="{16002816-5A57-9277-B03C-29CEE5216DB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792790" y="107346"/>
            <a:ext cx="406400" cy="406400"/>
          </a:xfrm>
          <a:prstGeom prst="rect">
            <a:avLst/>
          </a:prstGeom>
        </p:spPr>
      </p:pic>
    </p:spTree>
    <p:extLst>
      <p:ext uri="{BB962C8B-B14F-4D97-AF65-F5344CB8AC3E}">
        <p14:creationId xmlns:p14="http://schemas.microsoft.com/office/powerpoint/2010/main" val="1928682590"/>
      </p:ext>
    </p:extLst>
  </p:cSld>
  <p:clrMapOvr>
    <a:masterClrMapping/>
  </p:clrMapOvr>
  <p:transition advTm="96559">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wipe(down)">
                                      <p:cBhvr>
                                        <p:cTn id="51" dur="500"/>
                                        <p:tgtEl>
                                          <p:spTgt spid="25"/>
                                        </p:tgtEl>
                                      </p:cBhvr>
                                    </p:animEffect>
                                  </p:childTnLst>
                                </p:cTn>
                              </p:par>
                            </p:childTnLst>
                          </p:cTn>
                        </p:par>
                        <p:par>
                          <p:cTn id="52" fill="hold">
                            <p:stCondLst>
                              <p:cond delay="500"/>
                            </p:stCondLst>
                            <p:childTnLst>
                              <p:par>
                                <p:cTn id="53" presetID="1" presetClass="mediacall" presetSubtype="0" fill="hold" nodeType="afterEffect">
                                  <p:stCondLst>
                                    <p:cond delay="0"/>
                                  </p:stCondLst>
                                  <p:childTnLst>
                                    <p:cmd type="call" cmd="playFrom(0.0)">
                                      <p:cBhvr>
                                        <p:cTn id="54" dur="9655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5" fill="hold" display="0">
                  <p:stCondLst>
                    <p:cond delay="indefinite"/>
                  </p:stCondLst>
                  <p:endCondLst>
                    <p:cond evt="onStopAudio" delay="0">
                      <p:tgtEl>
                        <p:sldTgt/>
                      </p:tgtEl>
                    </p:cond>
                  </p:endCondLst>
                </p:cTn>
                <p:tgtEl>
                  <p:spTgt spid="3"/>
                </p:tgtEl>
              </p:cMediaNode>
            </p:audio>
          </p:childTnLst>
        </p:cTn>
      </p:par>
    </p:tnLst>
    <p:bldLst>
      <p:bldP spid="16" grpId="0"/>
      <p:bldP spid="17" grpId="0"/>
      <p:bldP spid="19" grpId="0"/>
      <p:bldP spid="20" grpId="0"/>
      <p:bldP spid="21" grpId="0"/>
      <p:bldP spid="22" grpId="0"/>
      <p:bldP spid="23" grpId="0"/>
      <p:bldP spid="25" grpId="0"/>
      <p:bldP spid="11"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41CEF4C2AE9154F93F48F089E247D69" ma:contentTypeVersion="11" ma:contentTypeDescription="Create a new document." ma:contentTypeScope="" ma:versionID="958ea6318bac037d0e853a8c493d5301">
  <xsd:schema xmlns:xsd="http://www.w3.org/2001/XMLSchema" xmlns:xs="http://www.w3.org/2001/XMLSchema" xmlns:p="http://schemas.microsoft.com/office/2006/metadata/properties" xmlns:ns3="fe988a73-8668-4a97-b4f4-e00c69d5f392" targetNamespace="http://schemas.microsoft.com/office/2006/metadata/properties" ma:root="true" ma:fieldsID="c8dc21e7cec3dfe76f455a12aac3ea79" ns3:_="">
    <xsd:import namespace="fe988a73-8668-4a97-b4f4-e00c69d5f39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Location"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988a73-8668-4a97-b4f4-e00c69d5f3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A59B2E2-42CB-4F3F-B9D4-89FDD22C06DF}">
  <ds:schemaRefs>
    <ds:schemaRef ds:uri="http://schemas.microsoft.com/sharepoint/v3/contenttype/forms"/>
  </ds:schemaRefs>
</ds:datastoreItem>
</file>

<file path=customXml/itemProps2.xml><?xml version="1.0" encoding="utf-8"?>
<ds:datastoreItem xmlns:ds="http://schemas.openxmlformats.org/officeDocument/2006/customXml" ds:itemID="{97B370CC-3AA9-4644-842C-29617F0905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988a73-8668-4a97-b4f4-e00c69d5f39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91B3786-1E56-495E-8EED-DD2C694D1082}">
  <ds:schemaRefs>
    <ds:schemaRef ds:uri="http://purl.org/dc/dcmitype/"/>
    <ds:schemaRef ds:uri="http://purl.org/dc/terms/"/>
    <ds:schemaRef ds:uri="http://schemas.openxmlformats.org/package/2006/metadata/core-properties"/>
    <ds:schemaRef ds:uri="http://schemas.microsoft.com/office/2006/documentManagement/types"/>
    <ds:schemaRef ds:uri="http://www.w3.org/XML/1998/namespace"/>
    <ds:schemaRef ds:uri="fe988a73-8668-4a97-b4f4-e00c69d5f392"/>
    <ds:schemaRef ds:uri="http://schemas.microsoft.com/office/infopath/2007/PartnerControl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1260</TotalTime>
  <Words>1858</Words>
  <Application>Microsoft Office PowerPoint</Application>
  <PresentationFormat>On-screen Show (16:9)</PresentationFormat>
  <Paragraphs>202</Paragraphs>
  <Slides>11</Slides>
  <Notes>11</Notes>
  <HiddenSlides>0</HiddenSlides>
  <MMClips>13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Wingdings 3</vt:lpstr>
      <vt:lpstr>Trebuchet MS</vt:lpstr>
      <vt:lpstr>Facet</vt:lpstr>
      <vt:lpstr>Cuisenaire Rods</vt:lpstr>
      <vt:lpstr>Cuisenaire Rods</vt:lpstr>
      <vt:lpstr>Cuisenaire Rods</vt:lpstr>
      <vt:lpstr>Cuisenaire Rods</vt:lpstr>
      <vt:lpstr>Cuisenaire Rods</vt:lpstr>
      <vt:lpstr>Pictorial Representations</vt:lpstr>
      <vt:lpstr>The Bar Model</vt:lpstr>
      <vt:lpstr>Bar Modelling – Early Level</vt:lpstr>
      <vt:lpstr>Multiplication </vt:lpstr>
      <vt:lpstr>Fractions </vt:lpstr>
      <vt:lpstr>Abstract Form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Contents of this template</dc:title>
  <dc:creator>Roslyn</dc:creator>
  <cp:lastModifiedBy>Ashley Johnston</cp:lastModifiedBy>
  <cp:revision>373</cp:revision>
  <dcterms:modified xsi:type="dcterms:W3CDTF">2022-12-07T17:30:44Z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0x010100B41CEF4C2AE9154F93F48F089E247D69</vt:lpwstr>
  </property>
</Properties>
</file>