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8742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3D133-4C33-4922-A36F-E0087E410818}" type="datetimeFigureOut">
              <a:rPr lang="en-GB" smtClean="0"/>
              <a:t>21/09/2023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8346B-C3B3-46D0-AFD9-8023578F89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6676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3D133-4C33-4922-A36F-E0087E410818}" type="datetimeFigureOut">
              <a:rPr lang="en-GB" smtClean="0"/>
              <a:t>21/09/2023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8346B-C3B3-46D0-AFD9-8023578F89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8373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3D133-4C33-4922-A36F-E0087E410818}" type="datetimeFigureOut">
              <a:rPr lang="en-GB" smtClean="0"/>
              <a:t>21/09/2023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8346B-C3B3-46D0-AFD9-8023578F89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312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3D133-4C33-4922-A36F-E0087E410818}" type="datetimeFigureOut">
              <a:rPr lang="en-GB" smtClean="0"/>
              <a:t>21/09/2023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8346B-C3B3-46D0-AFD9-8023578F89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237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3D133-4C33-4922-A36F-E0087E410818}" type="datetimeFigureOut">
              <a:rPr lang="en-GB" smtClean="0"/>
              <a:t>21/09/2023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8346B-C3B3-46D0-AFD9-8023578F89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9433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3D133-4C33-4922-A36F-E0087E410818}" type="datetimeFigureOut">
              <a:rPr lang="en-GB" smtClean="0"/>
              <a:t>21/09/2023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8346B-C3B3-46D0-AFD9-8023578F89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1901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3D133-4C33-4922-A36F-E0087E410818}" type="datetimeFigureOut">
              <a:rPr lang="en-GB" smtClean="0"/>
              <a:t>21/09/2023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8346B-C3B3-46D0-AFD9-8023578F89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9923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3D133-4C33-4922-A36F-E0087E410818}" type="datetimeFigureOut">
              <a:rPr lang="en-GB" smtClean="0"/>
              <a:t>21/09/2023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8346B-C3B3-46D0-AFD9-8023578F89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6140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3D133-4C33-4922-A36F-E0087E410818}" type="datetimeFigureOut">
              <a:rPr lang="en-GB" smtClean="0"/>
              <a:t>21/09/2023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8346B-C3B3-46D0-AFD9-8023578F89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2223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3D133-4C33-4922-A36F-E0087E410818}" type="datetimeFigureOut">
              <a:rPr lang="en-GB" smtClean="0"/>
              <a:t>21/09/2023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8346B-C3B3-46D0-AFD9-8023578F89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4160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3D133-4C33-4922-A36F-E0087E410818}" type="datetimeFigureOut">
              <a:rPr lang="en-GB" smtClean="0"/>
              <a:t>21/09/2023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8346B-C3B3-46D0-AFD9-8023578F89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1208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3D133-4C33-4922-A36F-E0087E410818}" type="datetimeFigureOut">
              <a:rPr lang="en-GB" smtClean="0"/>
              <a:t>21/09/2023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48346B-C3B3-46D0-AFD9-8023578F89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904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4a"/><Relationship Id="rId13" Type="http://schemas.microsoft.com/office/2007/relationships/media" Target="../media/media7.m4a"/><Relationship Id="rId18" Type="http://schemas.openxmlformats.org/officeDocument/2006/relationships/audio" Target="../media/media9.m4a"/><Relationship Id="rId26" Type="http://schemas.openxmlformats.org/officeDocument/2006/relationships/image" Target="../media/image7.png"/><Relationship Id="rId3" Type="http://schemas.microsoft.com/office/2007/relationships/media" Target="../media/media2.m4a"/><Relationship Id="rId21" Type="http://schemas.openxmlformats.org/officeDocument/2006/relationships/image" Target="../media/image2.png"/><Relationship Id="rId7" Type="http://schemas.microsoft.com/office/2007/relationships/media" Target="../media/media4.m4a"/><Relationship Id="rId12" Type="http://schemas.openxmlformats.org/officeDocument/2006/relationships/audio" Target="../media/media6.m4a"/><Relationship Id="rId17" Type="http://schemas.microsoft.com/office/2007/relationships/media" Target="../media/media9.m4a"/><Relationship Id="rId25" Type="http://schemas.openxmlformats.org/officeDocument/2006/relationships/image" Target="../media/image6.png"/><Relationship Id="rId2" Type="http://schemas.openxmlformats.org/officeDocument/2006/relationships/audio" Target="../media/media1.m4a"/><Relationship Id="rId16" Type="http://schemas.openxmlformats.org/officeDocument/2006/relationships/audio" Target="../media/media8.m4a"/><Relationship Id="rId20" Type="http://schemas.openxmlformats.org/officeDocument/2006/relationships/image" Target="../media/image1.png"/><Relationship Id="rId1" Type="http://schemas.microsoft.com/office/2007/relationships/media" Target="../media/media1.m4a"/><Relationship Id="rId6" Type="http://schemas.openxmlformats.org/officeDocument/2006/relationships/audio" Target="../media/media3.m4a"/><Relationship Id="rId11" Type="http://schemas.microsoft.com/office/2007/relationships/media" Target="../media/media6.m4a"/><Relationship Id="rId24" Type="http://schemas.openxmlformats.org/officeDocument/2006/relationships/image" Target="../media/image5.png"/><Relationship Id="rId5" Type="http://schemas.microsoft.com/office/2007/relationships/media" Target="../media/media3.m4a"/><Relationship Id="rId15" Type="http://schemas.microsoft.com/office/2007/relationships/media" Target="../media/media8.m4a"/><Relationship Id="rId23" Type="http://schemas.openxmlformats.org/officeDocument/2006/relationships/image" Target="../media/image4.png"/><Relationship Id="rId28" Type="http://schemas.openxmlformats.org/officeDocument/2006/relationships/image" Target="../media/image9.png"/><Relationship Id="rId10" Type="http://schemas.openxmlformats.org/officeDocument/2006/relationships/audio" Target="../media/media5.m4a"/><Relationship Id="rId19" Type="http://schemas.openxmlformats.org/officeDocument/2006/relationships/slideLayout" Target="../slideLayouts/slideLayout6.xml"/><Relationship Id="rId4" Type="http://schemas.openxmlformats.org/officeDocument/2006/relationships/audio" Target="../media/media2.m4a"/><Relationship Id="rId9" Type="http://schemas.microsoft.com/office/2007/relationships/media" Target="../media/media5.m4a"/><Relationship Id="rId14" Type="http://schemas.openxmlformats.org/officeDocument/2006/relationships/audio" Target="../media/media7.m4a"/><Relationship Id="rId22" Type="http://schemas.openxmlformats.org/officeDocument/2006/relationships/image" Target="../media/image3.png"/><Relationship Id="rId27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591443" y="2801108"/>
            <a:ext cx="4423611" cy="1325563"/>
          </a:xfrm>
        </p:spPr>
        <p:txBody>
          <a:bodyPr>
            <a:noAutofit/>
          </a:bodyPr>
          <a:lstStyle/>
          <a:p>
            <a:pPr algn="ctr"/>
            <a:r>
              <a:rPr lang="en-GB" sz="2400" b="1" dirty="0" smtClean="0">
                <a:solidFill>
                  <a:srgbClr val="00B050"/>
                </a:solidFill>
                <a:latin typeface="Bradley Hand ITC" panose="03070402050302030203" pitchFamily="66" charset="0"/>
              </a:rPr>
              <a:t>St Margaret’s </a:t>
            </a:r>
            <a:br>
              <a:rPr lang="en-GB" sz="2400" b="1" dirty="0" smtClean="0">
                <a:solidFill>
                  <a:srgbClr val="00B050"/>
                </a:solidFill>
                <a:latin typeface="Bradley Hand ITC" panose="03070402050302030203" pitchFamily="66" charset="0"/>
              </a:rPr>
            </a:br>
            <a:r>
              <a:rPr lang="en-GB" sz="2400" b="1" dirty="0" smtClean="0">
                <a:solidFill>
                  <a:srgbClr val="00B050"/>
                </a:solidFill>
                <a:latin typeface="Bradley Hand ITC" panose="03070402050302030203" pitchFamily="66" charset="0"/>
              </a:rPr>
              <a:t>Relationship Policy</a:t>
            </a:r>
            <a:br>
              <a:rPr lang="en-GB" sz="2400" b="1" dirty="0" smtClean="0">
                <a:solidFill>
                  <a:srgbClr val="00B050"/>
                </a:solidFill>
                <a:latin typeface="Bradley Hand ITC" panose="03070402050302030203" pitchFamily="66" charset="0"/>
              </a:rPr>
            </a:br>
            <a:r>
              <a:rPr lang="en-GB" sz="2400" b="1" dirty="0" smtClean="0">
                <a:solidFill>
                  <a:srgbClr val="00B050"/>
                </a:solidFill>
                <a:latin typeface="Bradley Hand ITC" panose="03070402050302030203" pitchFamily="66" charset="0"/>
              </a:rPr>
              <a:t>Sept ’23</a:t>
            </a:r>
            <a:br>
              <a:rPr lang="en-GB" sz="2400" b="1" dirty="0" smtClean="0">
                <a:solidFill>
                  <a:srgbClr val="00B050"/>
                </a:solidFill>
                <a:latin typeface="Bradley Hand ITC" panose="03070402050302030203" pitchFamily="66" charset="0"/>
              </a:rPr>
            </a:br>
            <a:r>
              <a:rPr lang="en-GB" sz="2400" b="1" dirty="0" smtClean="0">
                <a:solidFill>
                  <a:srgbClr val="00B050"/>
                </a:solidFill>
                <a:latin typeface="Bradley Hand ITC" panose="03070402050302030203" pitchFamily="66" charset="0"/>
              </a:rPr>
              <a:t>By St Margaret’s Pupils </a:t>
            </a:r>
            <a:endParaRPr lang="en-GB" sz="2400" b="1" dirty="0">
              <a:solidFill>
                <a:srgbClr val="00B050"/>
              </a:solidFill>
              <a:latin typeface="Bradley Hand ITC" panose="03070402050302030203" pitchFamily="66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24298" y="33883"/>
            <a:ext cx="1963670" cy="19837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438893" y="30487"/>
            <a:ext cx="2995237" cy="22539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421841" y="13127"/>
            <a:ext cx="2904786" cy="221732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220824" y="2242784"/>
            <a:ext cx="2857500" cy="24098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958811" y="4281004"/>
            <a:ext cx="2076450" cy="22002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792907" y="4720262"/>
            <a:ext cx="2390775" cy="19145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04054" y="4416828"/>
            <a:ext cx="2781300" cy="16383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70785" y="2466567"/>
            <a:ext cx="2366034" cy="163079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07563" y="2082377"/>
            <a:ext cx="2826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u="sng" dirty="0">
                <a:latin typeface="Bradley Hand ITC" panose="03070402050302030203" pitchFamily="66" charset="0"/>
              </a:rPr>
              <a:t>1</a:t>
            </a:r>
            <a:r>
              <a:rPr lang="en-GB" b="1" u="sng" dirty="0" smtClean="0">
                <a:latin typeface="Bradley Hand ITC" panose="03070402050302030203" pitchFamily="66" charset="0"/>
              </a:rPr>
              <a:t>. Our Values (Beatrice P5)</a:t>
            </a:r>
            <a:endParaRPr lang="en-GB" b="1" u="sng" dirty="0">
              <a:latin typeface="Bradley Hand ITC" panose="03070402050302030203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05126" y="2304199"/>
            <a:ext cx="3589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u="sng" dirty="0">
                <a:latin typeface="Bradley Hand ITC" panose="03070402050302030203" pitchFamily="66" charset="0"/>
              </a:rPr>
              <a:t>2</a:t>
            </a:r>
            <a:r>
              <a:rPr lang="en-GB" u="sng" dirty="0" smtClean="0">
                <a:latin typeface="Bradley Hand ITC" panose="03070402050302030203" pitchFamily="66" charset="0"/>
              </a:rPr>
              <a:t>. </a:t>
            </a:r>
            <a:r>
              <a:rPr lang="en-GB" b="1" u="sng" dirty="0" smtClean="0">
                <a:latin typeface="Bradley Hand ITC" panose="03070402050302030203" pitchFamily="66" charset="0"/>
              </a:rPr>
              <a:t>Restorative Practice (Edison P6)</a:t>
            </a:r>
            <a:endParaRPr lang="en-GB" b="1" u="sng" dirty="0">
              <a:latin typeface="Bradley Hand ITC" panose="03070402050302030203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145956" y="2063684"/>
            <a:ext cx="3462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u="sng" dirty="0">
                <a:latin typeface="Bradley Hand ITC" panose="03070402050302030203" pitchFamily="66" charset="0"/>
              </a:rPr>
              <a:t>3</a:t>
            </a:r>
            <a:r>
              <a:rPr lang="en-GB" b="1" u="sng" dirty="0" smtClean="0">
                <a:latin typeface="Bradley Hand ITC" panose="03070402050302030203" pitchFamily="66" charset="0"/>
              </a:rPr>
              <a:t>. Children’s Rights (Callum P4)</a:t>
            </a:r>
            <a:endParaRPr lang="en-GB" b="1" u="sng" dirty="0">
              <a:latin typeface="Bradley Hand ITC" panose="03070402050302030203" pitchFamily="66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325640" y="4282979"/>
            <a:ext cx="16088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 dirty="0">
                <a:latin typeface="Bradley Hand ITC" panose="03070402050302030203" pitchFamily="66" charset="0"/>
              </a:rPr>
              <a:t>4</a:t>
            </a:r>
            <a:r>
              <a:rPr lang="en-GB" b="1" u="sng" dirty="0" smtClean="0">
                <a:latin typeface="Bradley Hand ITC" panose="03070402050302030203" pitchFamily="66" charset="0"/>
              </a:rPr>
              <a:t>. Inclusion, </a:t>
            </a:r>
          </a:p>
          <a:p>
            <a:r>
              <a:rPr lang="en-GB" b="1" u="sng" dirty="0" smtClean="0">
                <a:latin typeface="Bradley Hand ITC" panose="03070402050302030203" pitchFamily="66" charset="0"/>
              </a:rPr>
              <a:t>Equality,</a:t>
            </a:r>
          </a:p>
          <a:p>
            <a:r>
              <a:rPr lang="en-GB" b="1" u="sng" dirty="0" smtClean="0">
                <a:latin typeface="Bradley Hand ITC" panose="03070402050302030203" pitchFamily="66" charset="0"/>
              </a:rPr>
              <a:t>Equity (James P6)</a:t>
            </a:r>
            <a:endParaRPr lang="en-GB" b="1" u="sng" dirty="0">
              <a:latin typeface="Bradley Hand ITC" panose="03070402050302030203" pitchFamily="66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764596" y="6409253"/>
            <a:ext cx="3313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u="sng" dirty="0" smtClean="0">
                <a:latin typeface="Bradley Hand ITC" panose="03070402050302030203" pitchFamily="66" charset="0"/>
              </a:rPr>
              <a:t>5. Nurture Principles (Cara P7) </a:t>
            </a:r>
            <a:endParaRPr lang="en-GB" b="1" u="sng" dirty="0">
              <a:latin typeface="Bradley Hand ITC" panose="03070402050302030203" pitchFamily="66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187968" y="4535596"/>
            <a:ext cx="37433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u="sng" dirty="0">
                <a:latin typeface="Bradley Hand ITC" panose="03070402050302030203" pitchFamily="66" charset="0"/>
              </a:rPr>
              <a:t>6</a:t>
            </a:r>
            <a:r>
              <a:rPr lang="en-GB" b="1" u="sng" dirty="0" smtClean="0">
                <a:latin typeface="Bradley Hand ITC" panose="03070402050302030203" pitchFamily="66" charset="0"/>
              </a:rPr>
              <a:t>. Communication is key (Noah P5)</a:t>
            </a:r>
            <a:endParaRPr lang="en-GB" b="1" u="sng" dirty="0">
              <a:latin typeface="Bradley Hand ITC" panose="03070402050302030203" pitchFamily="66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7015" y="6224587"/>
            <a:ext cx="2983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u="sng" dirty="0">
                <a:latin typeface="Bradley Hand ITC" panose="03070402050302030203" pitchFamily="66" charset="0"/>
              </a:rPr>
              <a:t>7</a:t>
            </a:r>
            <a:r>
              <a:rPr lang="en-GB" b="1" u="sng" dirty="0" smtClean="0">
                <a:latin typeface="Bradley Hand ITC" panose="03070402050302030203" pitchFamily="66" charset="0"/>
              </a:rPr>
              <a:t>. Emotion Works (Aria P4)</a:t>
            </a:r>
            <a:endParaRPr lang="en-GB" b="1" u="sng" dirty="0">
              <a:latin typeface="Bradley Hand ITC" panose="03070402050302030203" pitchFamily="66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85397" y="4132454"/>
            <a:ext cx="29225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u="sng" dirty="0">
                <a:latin typeface="Bradley Hand ITC" panose="03070402050302030203" pitchFamily="66" charset="0"/>
              </a:rPr>
              <a:t>8</a:t>
            </a:r>
            <a:r>
              <a:rPr lang="en-GB" b="1" u="sng" dirty="0" smtClean="0">
                <a:latin typeface="Bradley Hand ITC" panose="03070402050302030203" pitchFamily="66" charset="0"/>
              </a:rPr>
              <a:t>. Anti-bullying (Amy P7)</a:t>
            </a:r>
            <a:endParaRPr lang="en-GB" b="1" u="sng" dirty="0">
              <a:latin typeface="Bradley Hand ITC" panose="03070402050302030203" pitchFamily="66" charset="0"/>
            </a:endParaRPr>
          </a:p>
        </p:txBody>
      </p:sp>
      <p:pic>
        <p:nvPicPr>
          <p:cNvPr id="28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7321700" y="3217015"/>
            <a:ext cx="609600" cy="609600"/>
          </a:xfrm>
          <a:prstGeom prst="rect">
            <a:avLst/>
          </a:prstGeom>
        </p:spPr>
      </p:pic>
      <p:pic>
        <p:nvPicPr>
          <p:cNvPr id="32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1979080" y="1389843"/>
            <a:ext cx="609600" cy="609600"/>
          </a:xfrm>
          <a:prstGeom prst="rect">
            <a:avLst/>
          </a:prstGeom>
        </p:spPr>
      </p:pic>
      <p:pic>
        <p:nvPicPr>
          <p:cNvPr id="35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6961210" y="1709242"/>
            <a:ext cx="609600" cy="609600"/>
          </a:xfrm>
          <a:prstGeom prst="rect">
            <a:avLst/>
          </a:prstGeom>
        </p:spPr>
      </p:pic>
      <p:pic>
        <p:nvPicPr>
          <p:cNvPr id="36" name="Recorded Soun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11520237" y="3807228"/>
            <a:ext cx="609600" cy="609600"/>
          </a:xfrm>
          <a:prstGeom prst="rect">
            <a:avLst/>
          </a:prstGeom>
        </p:spPr>
      </p:pic>
      <p:pic>
        <p:nvPicPr>
          <p:cNvPr id="37" name="Recorded Sound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11328051" y="230978"/>
            <a:ext cx="609600" cy="609600"/>
          </a:xfrm>
          <a:prstGeom prst="rect">
            <a:avLst/>
          </a:prstGeom>
        </p:spPr>
      </p:pic>
      <p:pic>
        <p:nvPicPr>
          <p:cNvPr id="15" name="Recorded Sound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10200790" y="5750015"/>
            <a:ext cx="609600" cy="609600"/>
          </a:xfrm>
          <a:prstGeom prst="rect">
            <a:avLst/>
          </a:prstGeom>
        </p:spPr>
      </p:pic>
      <p:pic>
        <p:nvPicPr>
          <p:cNvPr id="16" name="Recorded Sound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2659620" y="3485103"/>
            <a:ext cx="609600" cy="609600"/>
          </a:xfrm>
          <a:prstGeom prst="rect">
            <a:avLst/>
          </a:prstGeom>
        </p:spPr>
      </p:pic>
      <p:pic>
        <p:nvPicPr>
          <p:cNvPr id="17" name="Recorded Sound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370785" y="5515360"/>
            <a:ext cx="609600" cy="609600"/>
          </a:xfrm>
          <a:prstGeom prst="rect">
            <a:avLst/>
          </a:prstGeom>
        </p:spPr>
      </p:pic>
      <p:pic>
        <p:nvPicPr>
          <p:cNvPr id="14" name="Recorded Sound">
            <a:hlinkClick r:id="" action="ppaction://media"/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7084970" y="579965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674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159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8479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80192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58541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93626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0858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8627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5854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5074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</TotalTime>
  <Words>80</Words>
  <Application>Microsoft Office PowerPoint</Application>
  <PresentationFormat>Widescreen</PresentationFormat>
  <Paragraphs>11</Paragraphs>
  <Slides>1</Slides>
  <Notes>0</Notes>
  <HiddenSlides>0</HiddenSlides>
  <MMClips>9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Bradley Hand ITC</vt:lpstr>
      <vt:lpstr>Calibri</vt:lpstr>
      <vt:lpstr>Calibri Light</vt:lpstr>
      <vt:lpstr>Office Theme</vt:lpstr>
      <vt:lpstr>St Margaret’s  Relationship Policy Sept ’23 By St Margaret’s Pupils </vt:lpstr>
    </vt:vector>
  </TitlesOfParts>
  <Company>Falkirk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 Margaret’s  Relationship Policy Sept ‘23</dc:title>
  <dc:creator>Mrs Snedden</dc:creator>
  <cp:lastModifiedBy>Mrs Snedden</cp:lastModifiedBy>
  <cp:revision>18</cp:revision>
  <cp:lastPrinted>2023-09-18T10:45:57Z</cp:lastPrinted>
  <dcterms:created xsi:type="dcterms:W3CDTF">2023-09-18T10:45:53Z</dcterms:created>
  <dcterms:modified xsi:type="dcterms:W3CDTF">2023-09-21T08:13:49Z</dcterms:modified>
</cp:coreProperties>
</file>